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7" r:id="rId5"/>
  </p:sldMasterIdLst>
  <p:notesMasterIdLst>
    <p:notesMasterId r:id="rId38"/>
  </p:notesMasterIdLst>
  <p:sldIdLst>
    <p:sldId id="256" r:id="rId6"/>
    <p:sldId id="368" r:id="rId7"/>
    <p:sldId id="350" r:id="rId8"/>
    <p:sldId id="352" r:id="rId9"/>
    <p:sldId id="360" r:id="rId10"/>
    <p:sldId id="410" r:id="rId11"/>
    <p:sldId id="407" r:id="rId12"/>
    <p:sldId id="405" r:id="rId13"/>
    <p:sldId id="408" r:id="rId14"/>
    <p:sldId id="409" r:id="rId15"/>
    <p:sldId id="258" r:id="rId16"/>
    <p:sldId id="259" r:id="rId17"/>
    <p:sldId id="361" r:id="rId18"/>
    <p:sldId id="362" r:id="rId19"/>
    <p:sldId id="262" r:id="rId20"/>
    <p:sldId id="363" r:id="rId21"/>
    <p:sldId id="264" r:id="rId22"/>
    <p:sldId id="265" r:id="rId23"/>
    <p:sldId id="266" r:id="rId24"/>
    <p:sldId id="267" r:id="rId25"/>
    <p:sldId id="364" r:id="rId26"/>
    <p:sldId id="269" r:id="rId27"/>
    <p:sldId id="392" r:id="rId28"/>
    <p:sldId id="394" r:id="rId29"/>
    <p:sldId id="272" r:id="rId30"/>
    <p:sldId id="273" r:id="rId31"/>
    <p:sldId id="365" r:id="rId32"/>
    <p:sldId id="366" r:id="rId33"/>
    <p:sldId id="400" r:id="rId34"/>
    <p:sldId id="401" r:id="rId35"/>
    <p:sldId id="402" r:id="rId36"/>
    <p:sldId id="268" r:id="rId3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2ZsBZVW36VJ35VR+wbKt5kX8P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63522-C9CE-4977-9C1B-C7FC6194EF48}">
  <a:tblStyle styleId="{8F363522-C9CE-4977-9C1B-C7FC6194EF48}"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0F1"/>
          </a:solidFill>
        </a:fill>
      </a:tcStyle>
    </a:wholeTbl>
    <a:band1H>
      <a:tcTxStyle b="off" i="off"/>
      <a:tcStyle>
        <a:tcBdr/>
        <a:fill>
          <a:solidFill>
            <a:srgbClr val="CDDFE2"/>
          </a:solidFill>
        </a:fill>
      </a:tcStyle>
    </a:band1H>
    <a:band2H>
      <a:tcTxStyle b="off" i="off"/>
      <a:tcStyle>
        <a:tcBdr/>
      </a:tcStyle>
    </a:band2H>
    <a:band1V>
      <a:tcTxStyle b="off" i="off"/>
      <a:tcStyle>
        <a:tcBdr/>
        <a:fill>
          <a:solidFill>
            <a:srgbClr val="CDDFE2"/>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1"/>
    <p:restoredTop sz="94694"/>
  </p:normalViewPr>
  <p:slideViewPr>
    <p:cSldViewPr snapToGrid="0">
      <p:cViewPr varScale="1">
        <p:scale>
          <a:sx n="121" d="100"/>
          <a:sy n="121" d="100"/>
        </p:scale>
        <p:origin x="208" y="176"/>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64" Type="http://customschemas.google.com/relationships/presentationmetadata" Target="meta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6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3970341" y="8801100"/>
            <a:ext cx="3038475" cy="466726"/>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body" idx="1"/>
          </p:nvPr>
        </p:nvSpPr>
        <p:spPr>
          <a:xfrm>
            <a:off x="701675" y="4473577"/>
            <a:ext cx="5607050" cy="36607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0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30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30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30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30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6" name="Google Shape;6;n"/>
          <p:cNvSpPr txBox="1">
            <a:spLocks noGrp="1"/>
          </p:cNvSpPr>
          <p:nvPr>
            <p:ph type="sldNum" idx="12"/>
          </p:nvPr>
        </p:nvSpPr>
        <p:spPr>
          <a:xfrm>
            <a:off x="1" y="8801100"/>
            <a:ext cx="3038475" cy="46672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notes"/>
          <p:cNvSpPr txBox="1">
            <a:spLocks noGrp="1"/>
          </p:cNvSpPr>
          <p:nvPr>
            <p:ph type="body" idx="1"/>
          </p:nvPr>
        </p:nvSpPr>
        <p:spPr>
          <a:xfrm>
            <a:off x="701675" y="4473577"/>
            <a:ext cx="5607050" cy="36607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00"/>
              </a:spcBef>
              <a:spcAft>
                <a:spcPts val="0"/>
              </a:spcAft>
              <a:buSzPts val="1400"/>
              <a:buNone/>
            </a:pPr>
            <a:endParaRPr/>
          </a:p>
        </p:txBody>
      </p:sp>
      <p:sp>
        <p:nvSpPr>
          <p:cNvPr id="334" name="Google Shape;33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76801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including forks of Clang targeting other accelerator architectures = AOMP compiler but Joel said it is not official and he is hesitant to be explicit as they have not started to pursue it, so better to keep it generic </a:t>
            </a:r>
            <a:endParaRPr/>
          </a:p>
        </p:txBody>
      </p:sp>
      <p:sp>
        <p:nvSpPr>
          <p:cNvPr id="133" name="Google Shape;13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682633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Source-to-source translation Automatic migration to OpenMP</a:t>
            </a:r>
            <a:endParaRPr/>
          </a:p>
          <a:p>
            <a:pPr marL="457200" lvl="1" indent="0" algn="l" rtl="0">
              <a:spcBef>
                <a:spcPts val="0"/>
              </a:spcBef>
              <a:spcAft>
                <a:spcPts val="0"/>
              </a:spcAft>
              <a:buNone/>
            </a:pPr>
            <a:r>
              <a:rPr lang="en-US"/>
              <a:t>Maximize OpenMP implementation reuse: AST transformation </a:t>
            </a:r>
            <a:endParaRPr/>
          </a:p>
          <a:p>
            <a:pPr marL="0" lvl="0" indent="0" algn="l" rtl="0">
              <a:spcBef>
                <a:spcPts val="0"/>
              </a:spcBef>
              <a:spcAft>
                <a:spcPts val="0"/>
              </a:spcAft>
              <a:buNone/>
            </a:pP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696421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7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950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7595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422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61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303.ostencil is a thermodynamics benchmark solving partial differential equations (PDE) using a stencil code on a 3-D structured grid. </a:t>
            </a:r>
            <a:r>
              <a:rPr lang="en-US" dirty="0" err="1"/>
              <a:t>pgcc</a:t>
            </a:r>
            <a:r>
              <a:rPr lang="en-US" dirty="0"/>
              <a:t> offers a substantial performance improvement when moving offloading from host to multicore. </a:t>
            </a:r>
            <a:r>
              <a:rPr lang="en-US" dirty="0" err="1"/>
              <a:t>Clacc</a:t>
            </a:r>
            <a:r>
              <a:rPr lang="en-US" dirty="0"/>
              <a:t> offers a modest improvement for the same move, but it’s small enough that it might be just OS noise. However, under the “multicore </a:t>
            </a:r>
            <a:r>
              <a:rPr lang="en-US" dirty="0" err="1"/>
              <a:t>clacc</a:t>
            </a:r>
            <a:r>
              <a:rPr lang="en-US" dirty="0"/>
              <a:t> </a:t>
            </a:r>
            <a:r>
              <a:rPr lang="en-US" dirty="0" err="1"/>
              <a:t>gwv</a:t>
            </a:r>
            <a:r>
              <a:rPr lang="en-US" dirty="0"/>
              <a:t>” configuration, </a:t>
            </a:r>
            <a:r>
              <a:rPr lang="en-US" dirty="0" err="1"/>
              <a:t>Clacc</a:t>
            </a:r>
            <a:r>
              <a:rPr lang="en-US" dirty="0"/>
              <a:t> is comparable with </a:t>
            </a:r>
            <a:r>
              <a:rPr lang="en-US" dirty="0" err="1"/>
              <a:t>pgcc</a:t>
            </a:r>
            <a:r>
              <a:rPr lang="en-US" dirty="0"/>
              <a:t> on multicore and improves significantly over </a:t>
            </a:r>
            <a:r>
              <a:rPr lang="en-US" dirty="0" err="1"/>
              <a:t>Clacc’s</a:t>
            </a:r>
            <a:r>
              <a:rPr lang="en-US" dirty="0"/>
              <a:t> host performance. Interestingly, this configuration merely adds a single worker clause to a single gang loop that already has a nested vector loop. Another interesting point here is that attempting to compile </a:t>
            </a:r>
            <a:r>
              <a:rPr lang="en-US" dirty="0" err="1"/>
              <a:t>Clacc’s</a:t>
            </a:r>
            <a:r>
              <a:rPr lang="en-US" dirty="0"/>
              <a:t> OpenMP output with </a:t>
            </a:r>
            <a:r>
              <a:rPr lang="en-US" dirty="0" err="1"/>
              <a:t>pgcc</a:t>
            </a:r>
            <a:r>
              <a:rPr lang="en-US" dirty="0"/>
              <a:t> gives significantly worse performance than either compiler does for host. On the other hand, </a:t>
            </a:r>
            <a:r>
              <a:rPr lang="en-US" dirty="0" err="1"/>
              <a:t>pgcc</a:t>
            </a:r>
            <a:r>
              <a:rPr lang="en-US" dirty="0"/>
              <a:t> offloading to GPU is far better than all other test configurations</a:t>
            </a:r>
          </a:p>
        </p:txBody>
      </p:sp>
      <p:sp>
        <p:nvSpPr>
          <p:cNvPr id="4" name="Slide Number Placeholder 3"/>
          <p:cNvSpPr>
            <a:spLocks noGrp="1"/>
          </p:cNvSpPr>
          <p:nvPr>
            <p:ph type="sldNum" sz="quarter" idx="5"/>
          </p:nvPr>
        </p:nvSpPr>
        <p:spPr/>
        <p:txBody>
          <a:bodyPr/>
          <a:lstStyle/>
          <a:p>
            <a:fld id="{8A76C4DE-0E5C-7749-AB0A-9E9FA6C967A6}" type="slidenum">
              <a:rPr lang="en-US" smtClean="0"/>
              <a:t>23</a:t>
            </a:fld>
            <a:endParaRPr lang="en-US"/>
          </a:p>
        </p:txBody>
      </p:sp>
    </p:spTree>
    <p:extLst>
      <p:ext uri="{BB962C8B-B14F-4D97-AF65-F5344CB8AC3E}">
        <p14:creationId xmlns:p14="http://schemas.microsoft.com/office/powerpoint/2010/main" val="352795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304.olbm is a computational fluid dynamics benchmark implementing the Lattice Boltzmann Method (LBM) and simulating incompressible fluids in 3D. </a:t>
            </a:r>
            <a:r>
              <a:rPr lang="en-US" dirty="0" err="1"/>
              <a:t>pgcc</a:t>
            </a:r>
            <a:r>
              <a:rPr lang="en-US" dirty="0"/>
              <a:t> offloading to GPU clearly outperforms the other test configurations for this benchmark. Otherwise, due to the aforementioned OS noise, we are not convinced the small differences in the various durations here are representative of important differences among the test configurations. It’s no surprise that </a:t>
            </a:r>
            <a:r>
              <a:rPr lang="en-US" dirty="0" err="1"/>
              <a:t>Clacc</a:t>
            </a:r>
            <a:r>
              <a:rPr lang="en-US" dirty="0"/>
              <a:t> offloading to multicore fails to see a significant improvement over </a:t>
            </a:r>
            <a:r>
              <a:rPr lang="en-US" dirty="0" err="1"/>
              <a:t>Clacc</a:t>
            </a:r>
            <a:r>
              <a:rPr lang="en-US" dirty="0"/>
              <a:t> for host because 304.olbm specifies all acc loop directives without gang, worker, or vector clauses, so </a:t>
            </a:r>
            <a:r>
              <a:rPr lang="en-US" dirty="0" err="1"/>
              <a:t>Clacc</a:t>
            </a:r>
            <a:r>
              <a:rPr lang="en-US" dirty="0"/>
              <a:t> treats them as sequential loops. However, after we add those clauses, </a:t>
            </a:r>
            <a:r>
              <a:rPr lang="en-US" dirty="0" err="1"/>
              <a:t>Clacc</a:t>
            </a:r>
            <a:r>
              <a:rPr lang="en-US" dirty="0"/>
              <a:t> does not produce better performance, and </a:t>
            </a:r>
            <a:r>
              <a:rPr lang="en-US" dirty="0" err="1"/>
              <a:t>pgcc</a:t>
            </a:r>
            <a:r>
              <a:rPr lang="en-US" dirty="0"/>
              <a:t>, which applies the power of </a:t>
            </a:r>
            <a:r>
              <a:rPr lang="en-US" dirty="0" err="1"/>
              <a:t>pgcc’s</a:t>
            </a:r>
            <a:r>
              <a:rPr lang="en-US" dirty="0"/>
              <a:t> descriptive interpretation of </a:t>
            </a:r>
            <a:r>
              <a:rPr lang="en-US" dirty="0" err="1"/>
              <a:t>OpenACC</a:t>
            </a:r>
            <a:r>
              <a:rPr lang="en-US" dirty="0"/>
              <a:t>, does no better either. We noticed that compilation for “multicore </a:t>
            </a:r>
            <a:r>
              <a:rPr lang="en-US" dirty="0" err="1"/>
              <a:t>clacc</a:t>
            </a:r>
            <a:r>
              <a:rPr lang="en-US" dirty="0"/>
              <a:t> </a:t>
            </a:r>
            <a:r>
              <a:rPr lang="en-US" dirty="0" err="1"/>
              <a:t>gwv</a:t>
            </a:r>
            <a:r>
              <a:rPr lang="en-US" dirty="0"/>
              <a:t>” warned of a failure to vectorize. We tried passing -</a:t>
            </a:r>
            <a:r>
              <a:rPr lang="en-US" dirty="0" err="1"/>
              <a:t>Minfo</a:t>
            </a:r>
            <a:r>
              <a:rPr lang="en-US" dirty="0"/>
              <a:t> to </a:t>
            </a:r>
            <a:r>
              <a:rPr lang="en-US" dirty="0" err="1"/>
              <a:t>pgcc</a:t>
            </a:r>
            <a:r>
              <a:rPr lang="en-US" dirty="0"/>
              <a:t> when offloading to multicore and found that then it too reported that, due to a data dependency, it was unable to vectorize each loop marked with acc loop in 304.olbm. However, when we offload to the GPU, </a:t>
            </a:r>
            <a:r>
              <a:rPr lang="en-US" dirty="0" err="1"/>
              <a:t>pgcc</a:t>
            </a:r>
            <a:r>
              <a:rPr lang="en-US" dirty="0"/>
              <a:t> reports successful vectorization.</a:t>
            </a:r>
          </a:p>
        </p:txBody>
      </p:sp>
      <p:sp>
        <p:nvSpPr>
          <p:cNvPr id="4" name="Slide Number Placeholder 3"/>
          <p:cNvSpPr>
            <a:spLocks noGrp="1"/>
          </p:cNvSpPr>
          <p:nvPr>
            <p:ph type="sldNum" sz="quarter" idx="5"/>
          </p:nvPr>
        </p:nvSpPr>
        <p:spPr/>
        <p:txBody>
          <a:bodyPr/>
          <a:lstStyle/>
          <a:p>
            <a:fld id="{8A76C4DE-0E5C-7749-AB0A-9E9FA6C967A6}" type="slidenum">
              <a:rPr lang="en-US" smtClean="0"/>
              <a:t>24</a:t>
            </a:fld>
            <a:endParaRPr lang="en-US"/>
          </a:p>
        </p:txBody>
      </p:sp>
    </p:spTree>
    <p:extLst>
      <p:ext uri="{BB962C8B-B14F-4D97-AF65-F5344CB8AC3E}">
        <p14:creationId xmlns:p14="http://schemas.microsoft.com/office/powerpoint/2010/main" val="407273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701675" y="4416425"/>
            <a:ext cx="5607050" cy="41830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8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86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8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978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3:notes"/>
          <p:cNvSpPr txBox="1">
            <a:spLocks noGrp="1"/>
          </p:cNvSpPr>
          <p:nvPr>
            <p:ph type="body" idx="1"/>
          </p:nvPr>
        </p:nvSpPr>
        <p:spPr>
          <a:xfrm>
            <a:off x="701675" y="4473577"/>
            <a:ext cx="5607050" cy="36607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00"/>
              </a:spcBef>
              <a:spcAft>
                <a:spcPts val="0"/>
              </a:spcAft>
              <a:buSzPts val="1400"/>
              <a:buNone/>
            </a:pPr>
            <a:endParaRPr/>
          </a:p>
        </p:txBody>
      </p:sp>
      <p:sp>
        <p:nvSpPr>
          <p:cNvPr id="416" name="Google Shape;416;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712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6:notes"/>
          <p:cNvSpPr txBox="1">
            <a:spLocks noGrp="1"/>
          </p:cNvSpPr>
          <p:nvPr>
            <p:ph type="body" idx="1"/>
          </p:nvPr>
        </p:nvSpPr>
        <p:spPr>
          <a:xfrm>
            <a:off x="701675" y="4473577"/>
            <a:ext cx="5607000" cy="366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300"/>
              </a:spcBef>
              <a:spcAft>
                <a:spcPts val="0"/>
              </a:spcAft>
              <a:buClr>
                <a:schemeClr val="dk1"/>
              </a:buClr>
              <a:buSzPts val="1200"/>
              <a:buFont typeface="Century Gothic"/>
              <a:buNone/>
            </a:pPr>
            <a:r>
              <a:rPr lang="en-US"/>
              <a:t>GTC, CESM, Cgyro, GE, Turbulance GT, xmeshfem3d</a:t>
            </a:r>
            <a:endParaRPr/>
          </a:p>
        </p:txBody>
      </p:sp>
      <p:sp>
        <p:nvSpPr>
          <p:cNvPr id="369" name="Google Shape;369;p6:notes"/>
          <p:cNvSpPr txBox="1">
            <a:spLocks noGrp="1"/>
          </p:cNvSpPr>
          <p:nvPr>
            <p:ph type="sldNum" idx="12"/>
          </p:nvPr>
        </p:nvSpPr>
        <p:spPr>
          <a:xfrm>
            <a:off x="1" y="8801100"/>
            <a:ext cx="3038400" cy="466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2683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48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12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Application-driven performance improvements: </a:t>
            </a:r>
            <a:endParaRPr/>
          </a:p>
          <a:p>
            <a:pPr marL="457200" lvl="1" indent="0" algn="l" rtl="0">
              <a:spcBef>
                <a:spcPts val="0"/>
              </a:spcBef>
              <a:spcAft>
                <a:spcPts val="0"/>
              </a:spcAft>
              <a:buNone/>
            </a:pPr>
            <a:r>
              <a:rPr lang="en-US"/>
              <a:t>Performance improvements under SOW-10</a:t>
            </a:r>
            <a:endParaRPr/>
          </a:p>
          <a:p>
            <a:pPr marL="457200" lvl="1" indent="0" algn="l" rtl="0">
              <a:spcBef>
                <a:spcPts val="0"/>
              </a:spcBef>
              <a:spcAft>
                <a:spcPts val="0"/>
              </a:spcAft>
              <a:buNone/>
            </a:pPr>
            <a:r>
              <a:rPr lang="en-US"/>
              <a:t>RayTrace: 72% improvement GCC8-&gt;GCC9 on Power9 + Volta</a:t>
            </a:r>
            <a:endParaRPr/>
          </a:p>
          <a:p>
            <a:pPr marL="457200" lvl="1" indent="0" algn="l" rtl="0">
              <a:spcBef>
                <a:spcPts val="0"/>
              </a:spcBef>
              <a:spcAft>
                <a:spcPts val="0"/>
              </a:spcAft>
              <a:buNone/>
            </a:pPr>
            <a:r>
              <a:rPr lang="en-US"/>
              <a:t>Helmholtz: 5% improvement GCC8-&gt;GCC9 on Power9 + Volta</a:t>
            </a:r>
            <a:endParaRPr/>
          </a:p>
          <a:p>
            <a:pPr marL="457200" lvl="1" indent="0" algn="l" rtl="0">
              <a:spcBef>
                <a:spcPts val="0"/>
              </a:spcBef>
              <a:spcAft>
                <a:spcPts val="0"/>
              </a:spcAft>
              <a:buNone/>
            </a:pPr>
            <a:r>
              <a:rPr lang="en-US"/>
              <a:t>Matrix Multiply: 262x speedup GCC8-&gt;GCC9 for 2000x2000 kernel implementation</a:t>
            </a:r>
            <a:endParaRPr/>
          </a:p>
          <a:p>
            <a:pPr marL="0" lvl="0" indent="0" algn="l" rtl="0">
              <a:spcBef>
                <a:spcPts val="0"/>
              </a:spcBef>
              <a:spcAft>
                <a:spcPts val="0"/>
              </a:spcAft>
              <a:buNone/>
            </a:pP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11945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81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758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744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6_Title Slide" type="title">
  <p:cSld name="TITLE">
    <p:spTree>
      <p:nvGrpSpPr>
        <p:cNvPr id="1" name="Shape 15"/>
        <p:cNvGrpSpPr/>
        <p:nvPr/>
      </p:nvGrpSpPr>
      <p:grpSpPr>
        <a:xfrm>
          <a:off x="0" y="0"/>
          <a:ext cx="0" cy="0"/>
          <a:chOff x="0" y="0"/>
          <a:chExt cx="0" cy="0"/>
        </a:xfrm>
      </p:grpSpPr>
      <p:pic>
        <p:nvPicPr>
          <p:cNvPr id="16" name="Google Shape;16;p27"/>
          <p:cNvPicPr preferRelativeResize="0"/>
          <p:nvPr/>
        </p:nvPicPr>
        <p:blipFill rotWithShape="1">
          <a:blip r:embed="rId2">
            <a:alphaModFix/>
          </a:blip>
          <a:srcRect/>
          <a:stretch/>
        </p:blipFill>
        <p:spPr>
          <a:xfrm>
            <a:off x="274321" y="1074420"/>
            <a:ext cx="11334582" cy="4233245"/>
          </a:xfrm>
          <a:prstGeom prst="rect">
            <a:avLst/>
          </a:prstGeom>
          <a:noFill/>
          <a:ln>
            <a:noFill/>
          </a:ln>
        </p:spPr>
      </p:pic>
      <p:sp>
        <p:nvSpPr>
          <p:cNvPr id="17" name="Google Shape;17;p27"/>
          <p:cNvSpPr/>
          <p:nvPr/>
        </p:nvSpPr>
        <p:spPr>
          <a:xfrm>
            <a:off x="6096000" y="0"/>
            <a:ext cx="6096000" cy="6858000"/>
          </a:xfrm>
          <a:custGeom>
            <a:avLst/>
            <a:gdLst/>
            <a:ahLst/>
            <a:cxnLst/>
            <a:rect l="l" t="t" r="r" b="b"/>
            <a:pathLst>
              <a:path w="3388" h="3815" extrusionOk="0">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8" name="Google Shape;18;p27"/>
          <p:cNvPicPr preferRelativeResize="0"/>
          <p:nvPr/>
        </p:nvPicPr>
        <p:blipFill rotWithShape="1">
          <a:blip r:embed="rId3">
            <a:alphaModFix/>
          </a:blip>
          <a:srcRect/>
          <a:stretch/>
        </p:blipFill>
        <p:spPr>
          <a:xfrm>
            <a:off x="9934576" y="5392850"/>
            <a:ext cx="1644776" cy="402635"/>
          </a:xfrm>
          <a:prstGeom prst="rect">
            <a:avLst/>
          </a:prstGeom>
          <a:noFill/>
          <a:ln>
            <a:noFill/>
          </a:ln>
        </p:spPr>
      </p:pic>
      <p:sp>
        <p:nvSpPr>
          <p:cNvPr id="19" name="Google Shape;19;p27"/>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27"/>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7"/>
          <p:cNvSpPr txBox="1"/>
          <p:nvPr/>
        </p:nvSpPr>
        <p:spPr>
          <a:xfrm>
            <a:off x="267160" y="5343835"/>
            <a:ext cx="538480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entury Gothic"/>
                <a:ea typeface="Century Gothic"/>
                <a:cs typeface="Century Gothic"/>
                <a:sym typeface="Century Gothic"/>
              </a:rPr>
              <a:t>ORNL is managed by UT-Battelle, LLC for the US Department of Energy</a:t>
            </a:r>
            <a:endParaRPr sz="1400" b="0" i="0" u="none" strike="noStrike" cap="none">
              <a:solidFill>
                <a:srgbClr val="000000"/>
              </a:solidFill>
              <a:latin typeface="Arial"/>
              <a:ea typeface="Arial"/>
              <a:cs typeface="Arial"/>
              <a:sym typeface="Arial"/>
            </a:endParaRPr>
          </a:p>
        </p:txBody>
      </p:sp>
      <p:sp>
        <p:nvSpPr>
          <p:cNvPr id="22" name="Google Shape;22;p27"/>
          <p:cNvSpPr txBox="1">
            <a:spLocks noGrp="1"/>
          </p:cNvSpPr>
          <p:nvPr>
            <p:ph type="ctrTitle"/>
          </p:nvPr>
        </p:nvSpPr>
        <p:spPr>
          <a:xfrm>
            <a:off x="428736" y="1388962"/>
            <a:ext cx="8678194" cy="978729"/>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lt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3" name="Google Shape;23;p27"/>
          <p:cNvSpPr txBox="1">
            <a:spLocks noGrp="1"/>
          </p:cNvSpPr>
          <p:nvPr>
            <p:ph type="subTitle" idx="1"/>
          </p:nvPr>
        </p:nvSpPr>
        <p:spPr>
          <a:xfrm>
            <a:off x="447481" y="3013455"/>
            <a:ext cx="5440514" cy="2028101"/>
          </a:xfrm>
          <a:prstGeom prst="rect">
            <a:avLst/>
          </a:prstGeom>
          <a:noFill/>
          <a:ln>
            <a:noFill/>
          </a:ln>
        </p:spPr>
        <p:txBody>
          <a:bodyPr spcFirstLastPara="1" wrap="square" lIns="91425" tIns="45700" rIns="91425" bIns="45700" anchor="t" anchorCtr="0"/>
          <a:lstStyle>
            <a:lvl1pPr lvl="0" algn="l">
              <a:lnSpc>
                <a:spcPct val="90000"/>
              </a:lnSpc>
              <a:spcBef>
                <a:spcPts val="1400"/>
              </a:spcBef>
              <a:spcAft>
                <a:spcPts val="0"/>
              </a:spcAft>
              <a:buSzPts val="1800"/>
              <a:buNone/>
              <a:defRPr sz="2000">
                <a:solidFill>
                  <a:schemeClr val="lt1"/>
                </a:solidFill>
                <a:latin typeface="Century Gothic"/>
                <a:ea typeface="Century Gothic"/>
                <a:cs typeface="Century Gothic"/>
                <a:sym typeface="Century Gothic"/>
              </a:defRPr>
            </a:lvl1pPr>
            <a:lvl2pPr lvl="1" algn="ctr">
              <a:lnSpc>
                <a:spcPct val="90000"/>
              </a:lnSpc>
              <a:spcBef>
                <a:spcPts val="800"/>
              </a:spcBef>
              <a:spcAft>
                <a:spcPts val="0"/>
              </a:spcAft>
              <a:buSzPts val="2160"/>
              <a:buNone/>
              <a:defRPr>
                <a:solidFill>
                  <a:srgbClr val="888888"/>
                </a:solidFill>
              </a:defRPr>
            </a:lvl2pPr>
            <a:lvl3pPr lvl="2" algn="ctr">
              <a:lnSpc>
                <a:spcPct val="90000"/>
              </a:lnSpc>
              <a:spcBef>
                <a:spcPts val="800"/>
              </a:spcBef>
              <a:spcAft>
                <a:spcPts val="0"/>
              </a:spcAft>
              <a:buSzPts val="18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600"/>
              </a:spcBef>
              <a:spcAft>
                <a:spcPts val="0"/>
              </a:spcAft>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4" name="Google Shape;24;p27"/>
          <p:cNvPicPr preferRelativeResize="0"/>
          <p:nvPr/>
        </p:nvPicPr>
        <p:blipFill rotWithShape="1">
          <a:blip r:embed="rId4">
            <a:alphaModFix/>
          </a:blip>
          <a:srcRect/>
          <a:stretch/>
        </p:blipFill>
        <p:spPr>
          <a:xfrm>
            <a:off x="413129" y="456244"/>
            <a:ext cx="1088136" cy="261860"/>
          </a:xfrm>
          <a:prstGeom prst="rect">
            <a:avLst/>
          </a:prstGeom>
          <a:noFill/>
          <a:ln>
            <a:noFill/>
          </a:ln>
        </p:spPr>
      </p:pic>
    </p:spTree>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ull picture layout ">
  <p:cSld name="Full picture layout ">
    <p:spTree>
      <p:nvGrpSpPr>
        <p:cNvPr id="1" name="Shape 103"/>
        <p:cNvGrpSpPr/>
        <p:nvPr/>
      </p:nvGrpSpPr>
      <p:grpSpPr>
        <a:xfrm>
          <a:off x="0" y="0"/>
          <a:ext cx="0" cy="0"/>
          <a:chOff x="0" y="0"/>
          <a:chExt cx="0" cy="0"/>
        </a:xfrm>
      </p:grpSpPr>
      <p:sp>
        <p:nvSpPr>
          <p:cNvPr id="104" name="Google Shape;104;p43"/>
          <p:cNvSpPr>
            <a:spLocks noGrp="1"/>
          </p:cNvSpPr>
          <p:nvPr>
            <p:ph type="pic" idx="2"/>
          </p:nvPr>
        </p:nvSpPr>
        <p:spPr>
          <a:xfrm>
            <a:off x="274320" y="2381"/>
            <a:ext cx="11312843" cy="6342021"/>
          </a:xfrm>
          <a:prstGeom prst="rect">
            <a:avLst/>
          </a:prstGeom>
          <a:noFill/>
          <a:ln>
            <a:noFill/>
          </a:ln>
        </p:spPr>
        <p:txBody>
          <a:bodyPr spcFirstLastPara="1" wrap="square" lIns="91425" tIns="45700" rIns="91425" bIns="45700" anchor="t" anchorCtr="0"/>
          <a:lstStyle>
            <a:lvl1pPr marR="0" lvl="0" algn="l" rtl="0">
              <a:lnSpc>
                <a:spcPct val="90000"/>
              </a:lnSpc>
              <a:spcBef>
                <a:spcPts val="1400"/>
              </a:spcBef>
              <a:spcAft>
                <a:spcPts val="0"/>
              </a:spcAft>
              <a:buClr>
                <a:schemeClr val="dk1"/>
              </a:buClr>
              <a:buSzPts val="252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43"/>
          <p:cNvSpPr txBox="1">
            <a:spLocks noGrp="1"/>
          </p:cNvSpPr>
          <p:nvPr>
            <p:ph type="title"/>
          </p:nvPr>
        </p:nvSpPr>
        <p:spPr>
          <a:xfrm>
            <a:off x="429769" y="274320"/>
            <a:ext cx="11000232" cy="535531"/>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06" name="Google Shape;106;p43"/>
          <p:cNvSpPr txBox="1"/>
          <p:nvPr/>
        </p:nvSpPr>
        <p:spPr>
          <a:xfrm>
            <a:off x="8010283" y="6477000"/>
            <a:ext cx="3860800" cy="1825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107" name="Google Shape;107;p43"/>
          <p:cNvSpPr/>
          <p:nvPr/>
        </p:nvSpPr>
        <p:spPr>
          <a:xfrm>
            <a:off x="6026150" y="0"/>
            <a:ext cx="6165850" cy="6858000"/>
          </a:xfrm>
          <a:custGeom>
            <a:avLst/>
            <a:gdLst/>
            <a:ahLst/>
            <a:cxnLst/>
            <a:rect l="l" t="t" r="r" b="b"/>
            <a:pathLst>
              <a:path w="3884" h="4320" extrusionOk="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8" name="Google Shape;108;p43"/>
          <p:cNvSpPr/>
          <p:nvPr/>
        </p:nvSpPr>
        <p:spPr>
          <a:xfrm>
            <a:off x="0" y="6344402"/>
            <a:ext cx="274320" cy="510909"/>
          </a:xfrm>
          <a:prstGeom prst="rect">
            <a:avLst/>
          </a:prstGeom>
          <a:solidFill>
            <a:srgbClr val="397D5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43"/>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110" name="Google Shape;110;p43"/>
          <p:cNvPicPr preferRelativeResize="0"/>
          <p:nvPr/>
        </p:nvPicPr>
        <p:blipFill rotWithShape="1">
          <a:blip r:embed="rId2">
            <a:alphaModFix/>
          </a:blip>
          <a:srcRect/>
          <a:stretch/>
        </p:blipFill>
        <p:spPr>
          <a:xfrm>
            <a:off x="413129" y="6477000"/>
            <a:ext cx="1088136" cy="26186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2 section science highlight">
  <p:cSld name="2_2 section science highlight">
    <p:spTree>
      <p:nvGrpSpPr>
        <p:cNvPr id="1" name="Shape 111"/>
        <p:cNvGrpSpPr/>
        <p:nvPr/>
      </p:nvGrpSpPr>
      <p:grpSpPr>
        <a:xfrm>
          <a:off x="0" y="0"/>
          <a:ext cx="0" cy="0"/>
          <a:chOff x="0" y="0"/>
          <a:chExt cx="0" cy="0"/>
        </a:xfrm>
      </p:grpSpPr>
      <p:sp>
        <p:nvSpPr>
          <p:cNvPr id="112" name="Google Shape;112;p44"/>
          <p:cNvSpPr/>
          <p:nvPr/>
        </p:nvSpPr>
        <p:spPr>
          <a:xfrm>
            <a:off x="274320" y="1412106"/>
            <a:ext cx="5840589" cy="5293494"/>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44"/>
          <p:cNvSpPr/>
          <p:nvPr/>
        </p:nvSpPr>
        <p:spPr>
          <a:xfrm>
            <a:off x="6351411" y="1412106"/>
            <a:ext cx="5840589" cy="5293494"/>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44"/>
          <p:cNvSpPr/>
          <p:nvPr/>
        </p:nvSpPr>
        <p:spPr>
          <a:xfrm>
            <a:off x="274319" y="948037"/>
            <a:ext cx="5840589"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44"/>
          <p:cNvSpPr/>
          <p:nvPr/>
        </p:nvSpPr>
        <p:spPr>
          <a:xfrm>
            <a:off x="6351411" y="948037"/>
            <a:ext cx="5840589"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44"/>
          <p:cNvSpPr txBox="1">
            <a:spLocks noGrp="1"/>
          </p:cNvSpPr>
          <p:nvPr>
            <p:ph type="body" idx="1"/>
          </p:nvPr>
        </p:nvSpPr>
        <p:spPr>
          <a:xfrm>
            <a:off x="274318" y="1005840"/>
            <a:ext cx="5821682"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p44"/>
          <p:cNvSpPr txBox="1">
            <a:spLocks noGrp="1"/>
          </p:cNvSpPr>
          <p:nvPr>
            <p:ph type="body" idx="2"/>
          </p:nvPr>
        </p:nvSpPr>
        <p:spPr>
          <a:xfrm>
            <a:off x="312234" y="1527048"/>
            <a:ext cx="5783766" cy="411035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p44"/>
          <p:cNvSpPr txBox="1">
            <a:spLocks noGrp="1"/>
          </p:cNvSpPr>
          <p:nvPr>
            <p:ph type="body" idx="3"/>
          </p:nvPr>
        </p:nvSpPr>
        <p:spPr>
          <a:xfrm>
            <a:off x="6351410" y="1005840"/>
            <a:ext cx="5840589"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9" name="Google Shape;119;p44"/>
          <p:cNvSpPr txBox="1">
            <a:spLocks noGrp="1"/>
          </p:cNvSpPr>
          <p:nvPr>
            <p:ph type="body" idx="4"/>
          </p:nvPr>
        </p:nvSpPr>
        <p:spPr>
          <a:xfrm>
            <a:off x="6351411" y="1527048"/>
            <a:ext cx="5785575" cy="411035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0" name="Google Shape;120;p44"/>
          <p:cNvSpPr/>
          <p:nvPr/>
        </p:nvSpPr>
        <p:spPr>
          <a:xfrm>
            <a:off x="1773669" y="320040"/>
            <a:ext cx="10418331"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44"/>
          <p:cNvSpPr txBox="1">
            <a:spLocks noGrp="1"/>
          </p:cNvSpPr>
          <p:nvPr>
            <p:ph type="title"/>
          </p:nvPr>
        </p:nvSpPr>
        <p:spPr>
          <a:xfrm>
            <a:off x="1773668" y="365857"/>
            <a:ext cx="10363317" cy="406265"/>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24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22" name="Google Shape;122;p44"/>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44"/>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44"/>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125" name="Google Shape;125;p44"/>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126" name="Google Shape;126;p44"/>
          <p:cNvSpPr txBox="1"/>
          <p:nvPr/>
        </p:nvSpPr>
        <p:spPr>
          <a:xfrm>
            <a:off x="8010282" y="6583680"/>
            <a:ext cx="3860800" cy="1825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3 section science highlight">
  <p:cSld name="1_3 section science highlight">
    <p:spTree>
      <p:nvGrpSpPr>
        <p:cNvPr id="1" name="Shape 127"/>
        <p:cNvGrpSpPr/>
        <p:nvPr/>
      </p:nvGrpSpPr>
      <p:grpSpPr>
        <a:xfrm>
          <a:off x="0" y="0"/>
          <a:ext cx="0" cy="0"/>
          <a:chOff x="0" y="0"/>
          <a:chExt cx="0" cy="0"/>
        </a:xfrm>
      </p:grpSpPr>
      <p:sp>
        <p:nvSpPr>
          <p:cNvPr id="128" name="Google Shape;128;p45"/>
          <p:cNvSpPr/>
          <p:nvPr/>
        </p:nvSpPr>
        <p:spPr>
          <a:xfrm>
            <a:off x="274320" y="1412106"/>
            <a:ext cx="3868138" cy="5224413"/>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45"/>
          <p:cNvSpPr/>
          <p:nvPr/>
        </p:nvSpPr>
        <p:spPr>
          <a:xfrm>
            <a:off x="4299090" y="1412106"/>
            <a:ext cx="3867912" cy="5224413"/>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45"/>
          <p:cNvSpPr/>
          <p:nvPr/>
        </p:nvSpPr>
        <p:spPr>
          <a:xfrm>
            <a:off x="8323860" y="1412106"/>
            <a:ext cx="3868138" cy="5224413"/>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45"/>
          <p:cNvSpPr/>
          <p:nvPr/>
        </p:nvSpPr>
        <p:spPr>
          <a:xfrm>
            <a:off x="274320" y="948037"/>
            <a:ext cx="3866758"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45"/>
          <p:cNvSpPr/>
          <p:nvPr/>
        </p:nvSpPr>
        <p:spPr>
          <a:xfrm>
            <a:off x="4299089" y="948037"/>
            <a:ext cx="3867912"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45"/>
          <p:cNvSpPr/>
          <p:nvPr/>
        </p:nvSpPr>
        <p:spPr>
          <a:xfrm>
            <a:off x="8323860" y="948037"/>
            <a:ext cx="3885931"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45"/>
          <p:cNvSpPr txBox="1">
            <a:spLocks noGrp="1"/>
          </p:cNvSpPr>
          <p:nvPr>
            <p:ph type="body" idx="1"/>
          </p:nvPr>
        </p:nvSpPr>
        <p:spPr>
          <a:xfrm>
            <a:off x="270178" y="1005840"/>
            <a:ext cx="3870672"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5" name="Google Shape;135;p45"/>
          <p:cNvSpPr txBox="1">
            <a:spLocks noGrp="1"/>
          </p:cNvSpPr>
          <p:nvPr>
            <p:ph type="body" idx="2"/>
          </p:nvPr>
        </p:nvSpPr>
        <p:spPr>
          <a:xfrm>
            <a:off x="312234" y="1527048"/>
            <a:ext cx="3791415" cy="411035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6" name="Google Shape;136;p45"/>
          <p:cNvSpPr txBox="1">
            <a:spLocks noGrp="1"/>
          </p:cNvSpPr>
          <p:nvPr>
            <p:ph type="body" idx="3"/>
          </p:nvPr>
        </p:nvSpPr>
        <p:spPr>
          <a:xfrm>
            <a:off x="4297709" y="1005840"/>
            <a:ext cx="3866758"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7" name="Google Shape;137;p45"/>
          <p:cNvSpPr txBox="1">
            <a:spLocks noGrp="1"/>
          </p:cNvSpPr>
          <p:nvPr>
            <p:ph type="body" idx="4"/>
          </p:nvPr>
        </p:nvSpPr>
        <p:spPr>
          <a:xfrm>
            <a:off x="4295175" y="1527048"/>
            <a:ext cx="3860800" cy="411035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8" name="Google Shape;138;p45"/>
          <p:cNvSpPr txBox="1">
            <a:spLocks noGrp="1"/>
          </p:cNvSpPr>
          <p:nvPr>
            <p:ph type="body" idx="5"/>
          </p:nvPr>
        </p:nvSpPr>
        <p:spPr>
          <a:xfrm>
            <a:off x="8319718" y="1005840"/>
            <a:ext cx="3885931"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9" name="Google Shape;139;p45"/>
          <p:cNvSpPr txBox="1">
            <a:spLocks noGrp="1"/>
          </p:cNvSpPr>
          <p:nvPr>
            <p:ph type="body" idx="6"/>
          </p:nvPr>
        </p:nvSpPr>
        <p:spPr>
          <a:xfrm>
            <a:off x="8319719" y="1527048"/>
            <a:ext cx="3768204" cy="411035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0" name="Google Shape;140;p45"/>
          <p:cNvSpPr/>
          <p:nvPr/>
        </p:nvSpPr>
        <p:spPr>
          <a:xfrm>
            <a:off x="1773669" y="320040"/>
            <a:ext cx="10418331"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45"/>
          <p:cNvSpPr txBox="1">
            <a:spLocks noGrp="1"/>
          </p:cNvSpPr>
          <p:nvPr>
            <p:ph type="title"/>
          </p:nvPr>
        </p:nvSpPr>
        <p:spPr>
          <a:xfrm>
            <a:off x="1773668" y="365857"/>
            <a:ext cx="10418329" cy="406265"/>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24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42" name="Google Shape;142;p45"/>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45"/>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45"/>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145" name="Google Shape;145;p45"/>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146" name="Google Shape;146;p45"/>
          <p:cNvSpPr txBox="1"/>
          <p:nvPr/>
        </p:nvSpPr>
        <p:spPr>
          <a:xfrm>
            <a:off x="8010282" y="6583680"/>
            <a:ext cx="3860800" cy="1825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5_3 section science highlight">
  <p:cSld name="5_3 section science highlight">
    <p:spTree>
      <p:nvGrpSpPr>
        <p:cNvPr id="1" name="Shape 147"/>
        <p:cNvGrpSpPr/>
        <p:nvPr/>
      </p:nvGrpSpPr>
      <p:grpSpPr>
        <a:xfrm>
          <a:off x="0" y="0"/>
          <a:ext cx="0" cy="0"/>
          <a:chOff x="0" y="0"/>
          <a:chExt cx="0" cy="0"/>
        </a:xfrm>
      </p:grpSpPr>
      <p:sp>
        <p:nvSpPr>
          <p:cNvPr id="148" name="Google Shape;148;p46"/>
          <p:cNvSpPr/>
          <p:nvPr/>
        </p:nvSpPr>
        <p:spPr>
          <a:xfrm>
            <a:off x="274319"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46"/>
          <p:cNvSpPr/>
          <p:nvPr/>
        </p:nvSpPr>
        <p:spPr>
          <a:xfrm>
            <a:off x="274320" y="948037"/>
            <a:ext cx="2874807"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46"/>
          <p:cNvSpPr/>
          <p:nvPr/>
        </p:nvSpPr>
        <p:spPr>
          <a:xfrm>
            <a:off x="3288610"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46"/>
          <p:cNvSpPr/>
          <p:nvPr/>
        </p:nvSpPr>
        <p:spPr>
          <a:xfrm>
            <a:off x="3288610" y="948037"/>
            <a:ext cx="2874807"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46"/>
          <p:cNvSpPr/>
          <p:nvPr/>
        </p:nvSpPr>
        <p:spPr>
          <a:xfrm>
            <a:off x="6302900"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46"/>
          <p:cNvSpPr/>
          <p:nvPr/>
        </p:nvSpPr>
        <p:spPr>
          <a:xfrm>
            <a:off x="6302901" y="948037"/>
            <a:ext cx="2874807"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46"/>
          <p:cNvSpPr/>
          <p:nvPr/>
        </p:nvSpPr>
        <p:spPr>
          <a:xfrm>
            <a:off x="9317192" y="1434925"/>
            <a:ext cx="2874807" cy="5201594"/>
          </a:xfrm>
          <a:prstGeom prst="rect">
            <a:avLst/>
          </a:prstGeom>
          <a:gradFill>
            <a:gsLst>
              <a:gs pos="0">
                <a:srgbClr val="FFFFFF">
                  <a:alpha val="0"/>
                </a:srgbClr>
              </a:gs>
              <a:gs pos="52000">
                <a:srgbClr val="F2F2F2"/>
              </a:gs>
              <a:gs pos="100000">
                <a:srgbClr val="CFCFCF"/>
              </a:gs>
            </a:gsLst>
            <a:lin ang="16200000"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46"/>
          <p:cNvSpPr/>
          <p:nvPr/>
        </p:nvSpPr>
        <p:spPr>
          <a:xfrm>
            <a:off x="9317193" y="948037"/>
            <a:ext cx="2874807" cy="486888"/>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46"/>
          <p:cNvSpPr txBox="1">
            <a:spLocks noGrp="1"/>
          </p:cNvSpPr>
          <p:nvPr>
            <p:ph type="body" idx="1"/>
          </p:nvPr>
        </p:nvSpPr>
        <p:spPr>
          <a:xfrm>
            <a:off x="274319" y="1005840"/>
            <a:ext cx="2861458"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7" name="Google Shape;157;p46"/>
          <p:cNvSpPr txBox="1">
            <a:spLocks noGrp="1"/>
          </p:cNvSpPr>
          <p:nvPr>
            <p:ph type="body" idx="2"/>
          </p:nvPr>
        </p:nvSpPr>
        <p:spPr>
          <a:xfrm>
            <a:off x="274318" y="1527048"/>
            <a:ext cx="2861459" cy="501091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8" name="Google Shape;158;p46"/>
          <p:cNvSpPr txBox="1">
            <a:spLocks noGrp="1"/>
          </p:cNvSpPr>
          <p:nvPr>
            <p:ph type="body" idx="3"/>
          </p:nvPr>
        </p:nvSpPr>
        <p:spPr>
          <a:xfrm>
            <a:off x="3288609" y="1005840"/>
            <a:ext cx="2874807"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9" name="Google Shape;159;p46"/>
          <p:cNvSpPr txBox="1">
            <a:spLocks noGrp="1"/>
          </p:cNvSpPr>
          <p:nvPr>
            <p:ph type="body" idx="4"/>
          </p:nvPr>
        </p:nvSpPr>
        <p:spPr>
          <a:xfrm>
            <a:off x="3288609" y="1527048"/>
            <a:ext cx="2874807" cy="501091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60" name="Google Shape;160;p46"/>
          <p:cNvSpPr txBox="1">
            <a:spLocks noGrp="1"/>
          </p:cNvSpPr>
          <p:nvPr>
            <p:ph type="body" idx="5"/>
          </p:nvPr>
        </p:nvSpPr>
        <p:spPr>
          <a:xfrm>
            <a:off x="6312952" y="1005840"/>
            <a:ext cx="2864755"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61" name="Google Shape;161;p46"/>
          <p:cNvSpPr txBox="1">
            <a:spLocks noGrp="1"/>
          </p:cNvSpPr>
          <p:nvPr>
            <p:ph type="body" idx="6"/>
          </p:nvPr>
        </p:nvSpPr>
        <p:spPr>
          <a:xfrm>
            <a:off x="6312952" y="1527048"/>
            <a:ext cx="2864755" cy="501091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62" name="Google Shape;162;p46"/>
          <p:cNvSpPr/>
          <p:nvPr/>
        </p:nvSpPr>
        <p:spPr>
          <a:xfrm>
            <a:off x="1773669" y="320040"/>
            <a:ext cx="10418331"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46"/>
          <p:cNvSpPr txBox="1">
            <a:spLocks noGrp="1"/>
          </p:cNvSpPr>
          <p:nvPr>
            <p:ph type="title"/>
          </p:nvPr>
        </p:nvSpPr>
        <p:spPr>
          <a:xfrm>
            <a:off x="1773669" y="365857"/>
            <a:ext cx="10418330" cy="406265"/>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24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64" name="Google Shape;164;p46"/>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5" name="Google Shape;165;p46"/>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6" name="Google Shape;166;p46"/>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167" name="Google Shape;167;p46"/>
          <p:cNvSpPr txBox="1">
            <a:spLocks noGrp="1"/>
          </p:cNvSpPr>
          <p:nvPr>
            <p:ph type="body" idx="7"/>
          </p:nvPr>
        </p:nvSpPr>
        <p:spPr>
          <a:xfrm>
            <a:off x="9317190" y="1005840"/>
            <a:ext cx="2864755" cy="406266"/>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68" name="Google Shape;168;p46"/>
          <p:cNvSpPr txBox="1">
            <a:spLocks noGrp="1"/>
          </p:cNvSpPr>
          <p:nvPr>
            <p:ph type="body" idx="8"/>
          </p:nvPr>
        </p:nvSpPr>
        <p:spPr>
          <a:xfrm>
            <a:off x="9317190" y="1527048"/>
            <a:ext cx="2864755" cy="5010912"/>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Char char="–"/>
              <a:defRPr sz="1600"/>
            </a:lvl2pPr>
            <a:lvl3pPr marL="1371600" lvl="2" indent="-308610" algn="l">
              <a:lnSpc>
                <a:spcPct val="90000"/>
              </a:lnSpc>
              <a:spcBef>
                <a:spcPts val="800"/>
              </a:spcBef>
              <a:spcAft>
                <a:spcPts val="0"/>
              </a:spcAft>
              <a:buSzPts val="1260"/>
              <a:buChar char="•"/>
              <a:defRPr sz="1400"/>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pic>
        <p:nvPicPr>
          <p:cNvPr id="169" name="Google Shape;169;p46"/>
          <p:cNvPicPr preferRelativeResize="0"/>
          <p:nvPr/>
        </p:nvPicPr>
        <p:blipFill rotWithShape="1">
          <a:blip r:embed="rId2">
            <a:alphaModFix/>
          </a:blip>
          <a:srcRect/>
          <a:stretch/>
        </p:blipFill>
        <p:spPr>
          <a:xfrm>
            <a:off x="407604" y="441571"/>
            <a:ext cx="1093661" cy="2651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429768" y="274320"/>
            <a:ext cx="11425236" cy="535531"/>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92028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7_Title only">
  <p:cSld name="7_Title only">
    <p:spTree>
      <p:nvGrpSpPr>
        <p:cNvPr id="1" name="Shape 186"/>
        <p:cNvGrpSpPr/>
        <p:nvPr/>
      </p:nvGrpSpPr>
      <p:grpSpPr>
        <a:xfrm>
          <a:off x="0" y="0"/>
          <a:ext cx="0" cy="0"/>
          <a:chOff x="0" y="0"/>
          <a:chExt cx="0" cy="0"/>
        </a:xfrm>
      </p:grpSpPr>
      <p:sp>
        <p:nvSpPr>
          <p:cNvPr id="187" name="Google Shape;187;p31"/>
          <p:cNvSpPr/>
          <p:nvPr/>
        </p:nvSpPr>
        <p:spPr>
          <a:xfrm>
            <a:off x="0" y="320040"/>
            <a:ext cx="274200" cy="6537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31"/>
          <p:cNvSpPr txBox="1">
            <a:spLocks noGrp="1"/>
          </p:cNvSpPr>
          <p:nvPr>
            <p:ph type="title"/>
          </p:nvPr>
        </p:nvSpPr>
        <p:spPr>
          <a:xfrm>
            <a:off x="429768" y="274320"/>
            <a:ext cx="11425200" cy="5355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89" name="Google Shape;189;p31"/>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190" name="Google Shape;190;p31"/>
          <p:cNvSpPr txBox="1"/>
          <p:nvPr/>
        </p:nvSpPr>
        <p:spPr>
          <a:xfrm>
            <a:off x="8010282" y="6583680"/>
            <a:ext cx="3860700" cy="182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191" name="Google Shape;191;p31" descr="A close up of a logo&#10;&#10;Description automatically generated"/>
          <p:cNvPicPr preferRelativeResize="0"/>
          <p:nvPr/>
        </p:nvPicPr>
        <p:blipFill rotWithShape="1">
          <a:blip r:embed="rId2">
            <a:alphaModFix/>
          </a:blip>
          <a:srcRect/>
          <a:stretch/>
        </p:blipFill>
        <p:spPr>
          <a:xfrm>
            <a:off x="423590" y="6458660"/>
            <a:ext cx="1677848" cy="2820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202"/>
        <p:cNvGrpSpPr/>
        <p:nvPr/>
      </p:nvGrpSpPr>
      <p:grpSpPr>
        <a:xfrm>
          <a:off x="0" y="0"/>
          <a:ext cx="0" cy="0"/>
          <a:chOff x="0" y="0"/>
          <a:chExt cx="0" cy="0"/>
        </a:xfrm>
      </p:grpSpPr>
      <p:pic>
        <p:nvPicPr>
          <p:cNvPr id="203" name="Google Shape;203;p49"/>
          <p:cNvPicPr preferRelativeResize="0"/>
          <p:nvPr/>
        </p:nvPicPr>
        <p:blipFill rotWithShape="1">
          <a:blip r:embed="rId2">
            <a:alphaModFix/>
          </a:blip>
          <a:srcRect r="-400"/>
          <a:stretch/>
        </p:blipFill>
        <p:spPr>
          <a:xfrm>
            <a:off x="6095998" y="1078992"/>
            <a:ext cx="5535027" cy="4228671"/>
          </a:xfrm>
          <a:prstGeom prst="rect">
            <a:avLst/>
          </a:prstGeom>
          <a:noFill/>
          <a:ln>
            <a:noFill/>
          </a:ln>
        </p:spPr>
      </p:pic>
      <p:sp>
        <p:nvSpPr>
          <p:cNvPr id="204" name="Google Shape;204;p49"/>
          <p:cNvSpPr/>
          <p:nvPr/>
        </p:nvSpPr>
        <p:spPr>
          <a:xfrm>
            <a:off x="274320" y="1078992"/>
            <a:ext cx="5821800" cy="4228800"/>
          </a:xfrm>
          <a:prstGeom prst="rect">
            <a:avLst/>
          </a:prstGeom>
          <a:solidFill>
            <a:srgbClr val="CFCFC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49"/>
          <p:cNvSpPr txBox="1">
            <a:spLocks noGrp="1"/>
          </p:cNvSpPr>
          <p:nvPr>
            <p:ph type="title"/>
          </p:nvPr>
        </p:nvSpPr>
        <p:spPr>
          <a:xfrm>
            <a:off x="429768" y="1352479"/>
            <a:ext cx="5413500" cy="11007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06" name="Google Shape;206;p49"/>
          <p:cNvSpPr txBox="1">
            <a:spLocks noGrp="1"/>
          </p:cNvSpPr>
          <p:nvPr>
            <p:ph type="body" idx="1"/>
          </p:nvPr>
        </p:nvSpPr>
        <p:spPr>
          <a:xfrm>
            <a:off x="412217" y="2891883"/>
            <a:ext cx="5430900" cy="22524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marL="1371600" lvl="2" indent="-320039" algn="l">
              <a:lnSpc>
                <a:spcPct val="90000"/>
              </a:lnSpc>
              <a:spcBef>
                <a:spcPts val="800"/>
              </a:spcBef>
              <a:spcAft>
                <a:spcPts val="0"/>
              </a:spcAft>
              <a:buSzPts val="1440"/>
              <a:buChar char="•"/>
              <a:defRPr sz="1600"/>
            </a:lvl3pPr>
            <a:lvl4pPr marL="1828800" lvl="3" indent="-317500" algn="l">
              <a:lnSpc>
                <a:spcPct val="90000"/>
              </a:lnSpc>
              <a:spcBef>
                <a:spcPts val="800"/>
              </a:spcBef>
              <a:spcAft>
                <a:spcPts val="0"/>
              </a:spcAft>
              <a:buSzPts val="1400"/>
              <a:buChar char="–"/>
              <a:defRPr sz="1400"/>
            </a:lvl4pPr>
            <a:lvl5pPr marL="2286000" lvl="4" indent="-3302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07" name="Google Shape;207;p49"/>
          <p:cNvSpPr/>
          <p:nvPr/>
        </p:nvSpPr>
        <p:spPr>
          <a:xfrm>
            <a:off x="0" y="320040"/>
            <a:ext cx="274200" cy="510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49"/>
          <p:cNvSpPr/>
          <p:nvPr/>
        </p:nvSpPr>
        <p:spPr>
          <a:xfrm>
            <a:off x="274320" y="320040"/>
            <a:ext cx="14127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9" name="Google Shape;209;p49"/>
          <p:cNvPicPr preferRelativeResize="0"/>
          <p:nvPr/>
        </p:nvPicPr>
        <p:blipFill rotWithShape="1">
          <a:blip r:embed="rId3">
            <a:alphaModFix/>
          </a:blip>
          <a:srcRect/>
          <a:stretch/>
        </p:blipFill>
        <p:spPr>
          <a:xfrm>
            <a:off x="413129" y="456244"/>
            <a:ext cx="1088136" cy="261860"/>
          </a:xfrm>
          <a:prstGeom prst="rect">
            <a:avLst/>
          </a:prstGeom>
          <a:noFill/>
          <a:ln>
            <a:noFill/>
          </a:ln>
        </p:spPr>
      </p:pic>
      <p:sp>
        <p:nvSpPr>
          <p:cNvPr id="210" name="Google Shape;210;p49"/>
          <p:cNvSpPr/>
          <p:nvPr/>
        </p:nvSpPr>
        <p:spPr>
          <a:xfrm>
            <a:off x="6096000" y="0"/>
            <a:ext cx="6096003" cy="6857997"/>
          </a:xfrm>
          <a:custGeom>
            <a:avLst/>
            <a:gdLst/>
            <a:ahLst/>
            <a:cxnLst/>
            <a:rect l="l" t="t" r="r" b="b"/>
            <a:pathLst>
              <a:path w="3388" h="3815" extrusionOk="0">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11"/>
        <p:cNvGrpSpPr/>
        <p:nvPr/>
      </p:nvGrpSpPr>
      <p:grpSpPr>
        <a:xfrm>
          <a:off x="0" y="0"/>
          <a:ext cx="0" cy="0"/>
          <a:chOff x="0" y="0"/>
          <a:chExt cx="0" cy="0"/>
        </a:xfrm>
      </p:grpSpPr>
      <p:sp>
        <p:nvSpPr>
          <p:cNvPr id="212" name="Google Shape;212;p50"/>
          <p:cNvSpPr/>
          <p:nvPr/>
        </p:nvSpPr>
        <p:spPr>
          <a:xfrm>
            <a:off x="0" y="320040"/>
            <a:ext cx="274200" cy="6537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50"/>
          <p:cNvSpPr txBox="1">
            <a:spLocks noGrp="1"/>
          </p:cNvSpPr>
          <p:nvPr>
            <p:ph type="title"/>
          </p:nvPr>
        </p:nvSpPr>
        <p:spPr>
          <a:xfrm>
            <a:off x="429768" y="274320"/>
            <a:ext cx="11505000" cy="5355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14" name="Google Shape;214;p50"/>
          <p:cNvSpPr txBox="1">
            <a:spLocks noGrp="1"/>
          </p:cNvSpPr>
          <p:nvPr>
            <p:ph type="body" idx="1"/>
          </p:nvPr>
        </p:nvSpPr>
        <p:spPr>
          <a:xfrm>
            <a:off x="417010" y="1444752"/>
            <a:ext cx="5507700" cy="8211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400"/>
              </a:spcBef>
              <a:spcAft>
                <a:spcPts val="0"/>
              </a:spcAft>
              <a:buSzPts val="2160"/>
              <a:buNone/>
              <a:defRPr sz="2400" b="0">
                <a:solidFill>
                  <a:schemeClr val="dk1"/>
                </a:solidFill>
                <a:latin typeface="Century Gothic"/>
                <a:ea typeface="Century Gothic"/>
                <a:cs typeface="Century Gothic"/>
                <a:sym typeface="Century Gothic"/>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15" name="Google Shape;215;p50"/>
          <p:cNvSpPr txBox="1">
            <a:spLocks noGrp="1"/>
          </p:cNvSpPr>
          <p:nvPr>
            <p:ph type="body" idx="2"/>
          </p:nvPr>
        </p:nvSpPr>
        <p:spPr>
          <a:xfrm>
            <a:off x="417010" y="2275467"/>
            <a:ext cx="5507700" cy="3373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marL="1371600" lvl="2" indent="-320039"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marL="1828800" lvl="3" indent="-228600" algn="l">
              <a:lnSpc>
                <a:spcPct val="90000"/>
              </a:lnSpc>
              <a:spcBef>
                <a:spcPts val="800"/>
              </a:spcBef>
              <a:spcAft>
                <a:spcPts val="0"/>
              </a:spcAft>
              <a:buClr>
                <a:schemeClr val="dk1"/>
              </a:buClr>
              <a:buSzPts val="1400"/>
              <a:buFont typeface="Century Gothic"/>
              <a:buNone/>
              <a:defRPr sz="1400">
                <a:latin typeface="Century Gothic"/>
                <a:ea typeface="Century Gothic"/>
                <a:cs typeface="Century Gothic"/>
                <a:sym typeface="Century Gothic"/>
              </a:defRPr>
            </a:lvl4pPr>
            <a:lvl5pPr marL="2286000" lvl="4" indent="-330200" algn="l">
              <a:lnSpc>
                <a:spcPct val="90000"/>
              </a:lnSpc>
              <a:spcBef>
                <a:spcPts val="600"/>
              </a:spcBef>
              <a:spcAft>
                <a:spcPts val="0"/>
              </a:spcAft>
              <a:buClr>
                <a:schemeClr val="dk1"/>
              </a:buClr>
              <a:buSzPts val="1600"/>
              <a:buFont typeface="Century Gothic"/>
              <a:buChar char="•"/>
              <a:defRPr sz="1600">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16" name="Google Shape;216;p50"/>
          <p:cNvSpPr txBox="1">
            <a:spLocks noGrp="1"/>
          </p:cNvSpPr>
          <p:nvPr>
            <p:ph type="body" idx="3"/>
          </p:nvPr>
        </p:nvSpPr>
        <p:spPr>
          <a:xfrm>
            <a:off x="6193368" y="1444752"/>
            <a:ext cx="5504700" cy="8211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400"/>
              </a:spcBef>
              <a:spcAft>
                <a:spcPts val="0"/>
              </a:spcAft>
              <a:buSzPts val="2160"/>
              <a:buNone/>
              <a:defRPr sz="2400" b="0">
                <a:solidFill>
                  <a:schemeClr val="dk1"/>
                </a:solidFill>
                <a:latin typeface="Century Gothic"/>
                <a:ea typeface="Century Gothic"/>
                <a:cs typeface="Century Gothic"/>
                <a:sym typeface="Century Gothic"/>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17" name="Google Shape;217;p50"/>
          <p:cNvSpPr txBox="1">
            <a:spLocks noGrp="1"/>
          </p:cNvSpPr>
          <p:nvPr>
            <p:ph type="body" idx="4"/>
          </p:nvPr>
        </p:nvSpPr>
        <p:spPr>
          <a:xfrm>
            <a:off x="6193368" y="2275467"/>
            <a:ext cx="5504700" cy="3373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marL="1371600" lvl="2" indent="-320039"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marL="1828800" lvl="3" indent="-317500" algn="l">
              <a:lnSpc>
                <a:spcPct val="90000"/>
              </a:lnSpc>
              <a:spcBef>
                <a:spcPts val="800"/>
              </a:spcBef>
              <a:spcAft>
                <a:spcPts val="0"/>
              </a:spcAft>
              <a:buClr>
                <a:schemeClr val="dk1"/>
              </a:buClr>
              <a:buSzPts val="1400"/>
              <a:buFont typeface="Century Gothic"/>
              <a:buChar char="•"/>
              <a:defRPr sz="1400">
                <a:latin typeface="Century Gothic"/>
                <a:ea typeface="Century Gothic"/>
                <a:cs typeface="Century Gothic"/>
                <a:sym typeface="Century Gothic"/>
              </a:defRPr>
            </a:lvl4pPr>
            <a:lvl5pPr marL="2286000" lvl="4" indent="-330200" algn="l">
              <a:lnSpc>
                <a:spcPct val="90000"/>
              </a:lnSpc>
              <a:spcBef>
                <a:spcPts val="600"/>
              </a:spcBef>
              <a:spcAft>
                <a:spcPts val="0"/>
              </a:spcAft>
              <a:buClr>
                <a:schemeClr val="dk1"/>
              </a:buClr>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18" name="Google Shape;218;p50"/>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219" name="Google Shape;219;p50"/>
          <p:cNvSpPr txBox="1"/>
          <p:nvPr/>
        </p:nvSpPr>
        <p:spPr>
          <a:xfrm>
            <a:off x="8010282" y="6583680"/>
            <a:ext cx="3860700" cy="182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220" name="Google Shape;220;p50" descr="A close up of a logo&#10;&#10;Description automatically generated"/>
          <p:cNvPicPr preferRelativeResize="0"/>
          <p:nvPr/>
        </p:nvPicPr>
        <p:blipFill rotWithShape="1">
          <a:blip r:embed="rId2">
            <a:alphaModFix/>
          </a:blip>
          <a:srcRect/>
          <a:stretch/>
        </p:blipFill>
        <p:spPr>
          <a:xfrm>
            <a:off x="423590" y="6458660"/>
            <a:ext cx="1677848" cy="2820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 content boxes with reverse headers">
  <p:cSld name="3 content boxes with reverse headers">
    <p:spTree>
      <p:nvGrpSpPr>
        <p:cNvPr id="1" name="Shape 221"/>
        <p:cNvGrpSpPr/>
        <p:nvPr/>
      </p:nvGrpSpPr>
      <p:grpSpPr>
        <a:xfrm>
          <a:off x="0" y="0"/>
          <a:ext cx="0" cy="0"/>
          <a:chOff x="0" y="0"/>
          <a:chExt cx="0" cy="0"/>
        </a:xfrm>
      </p:grpSpPr>
      <p:sp>
        <p:nvSpPr>
          <p:cNvPr id="222" name="Google Shape;222;p51"/>
          <p:cNvSpPr/>
          <p:nvPr/>
        </p:nvSpPr>
        <p:spPr>
          <a:xfrm>
            <a:off x="0" y="320040"/>
            <a:ext cx="274200" cy="6537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51"/>
          <p:cNvSpPr txBox="1">
            <a:spLocks noGrp="1"/>
          </p:cNvSpPr>
          <p:nvPr>
            <p:ph type="title"/>
          </p:nvPr>
        </p:nvSpPr>
        <p:spPr>
          <a:xfrm>
            <a:off x="429768" y="274320"/>
            <a:ext cx="11505000" cy="5355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24" name="Google Shape;224;p51"/>
          <p:cNvSpPr txBox="1">
            <a:spLocks noGrp="1"/>
          </p:cNvSpPr>
          <p:nvPr>
            <p:ph type="body" idx="1"/>
          </p:nvPr>
        </p:nvSpPr>
        <p:spPr>
          <a:xfrm>
            <a:off x="536696" y="1387602"/>
            <a:ext cx="3610500" cy="8211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91425" rIns="91425" bIns="91425" anchor="b"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25" name="Google Shape;225;p51"/>
          <p:cNvSpPr txBox="1">
            <a:spLocks noGrp="1"/>
          </p:cNvSpPr>
          <p:nvPr>
            <p:ph type="body" idx="2"/>
          </p:nvPr>
        </p:nvSpPr>
        <p:spPr>
          <a:xfrm>
            <a:off x="536696" y="2208792"/>
            <a:ext cx="3610500" cy="3813000"/>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t" anchorCtr="0"/>
          <a:lstStyle>
            <a:lvl1pPr marL="457200" lvl="0" indent="-331470" algn="l">
              <a:lnSpc>
                <a:spcPct val="90000"/>
              </a:lnSpc>
              <a:spcBef>
                <a:spcPts val="1400"/>
              </a:spcBef>
              <a:spcAft>
                <a:spcPts val="0"/>
              </a:spcAft>
              <a:buClr>
                <a:schemeClr val="dk1"/>
              </a:buClr>
              <a:buSzPts val="1620"/>
              <a:buFont typeface="Century Gothic"/>
              <a:buChar char="•"/>
              <a:defRPr sz="1800"/>
            </a:lvl1pPr>
            <a:lvl2pPr marL="914400" lvl="1" indent="-320040" algn="l">
              <a:lnSpc>
                <a:spcPct val="90000"/>
              </a:lnSpc>
              <a:spcBef>
                <a:spcPts val="800"/>
              </a:spcBef>
              <a:spcAft>
                <a:spcPts val="0"/>
              </a:spcAft>
              <a:buClr>
                <a:schemeClr val="dk1"/>
              </a:buClr>
              <a:buSzPts val="1440"/>
              <a:buFont typeface="Century Gothic"/>
              <a:buChar char="–"/>
              <a:defRPr sz="1600"/>
            </a:lvl2pPr>
            <a:lvl3pPr marL="1371600" lvl="2" indent="-308610" algn="l">
              <a:lnSpc>
                <a:spcPct val="90000"/>
              </a:lnSpc>
              <a:spcBef>
                <a:spcPts val="800"/>
              </a:spcBef>
              <a:spcAft>
                <a:spcPts val="0"/>
              </a:spcAft>
              <a:buClr>
                <a:schemeClr val="dk1"/>
              </a:buClr>
              <a:buSzPts val="1260"/>
              <a:buFont typeface="Century Gothic"/>
              <a:buChar char="•"/>
              <a:defRPr sz="1400"/>
            </a:lvl3pPr>
            <a:lvl4pPr marL="1828800" lvl="3" indent="-297180" algn="l">
              <a:lnSpc>
                <a:spcPct val="90000"/>
              </a:lnSpc>
              <a:spcBef>
                <a:spcPts val="800"/>
              </a:spcBef>
              <a:spcAft>
                <a:spcPts val="0"/>
              </a:spcAft>
              <a:buClr>
                <a:schemeClr val="dk1"/>
              </a:buClr>
              <a:buSzPts val="1080"/>
              <a:buFont typeface="Century Gothic"/>
              <a:buChar char="–"/>
              <a:defRPr sz="1200"/>
            </a:lvl4pPr>
            <a:lvl5pPr marL="2286000" lvl="4" indent="-317500" algn="l">
              <a:lnSpc>
                <a:spcPct val="90000"/>
              </a:lnSpc>
              <a:spcBef>
                <a:spcPts val="600"/>
              </a:spcBef>
              <a:spcAft>
                <a:spcPts val="0"/>
              </a:spcAft>
              <a:buClr>
                <a:schemeClr val="dk1"/>
              </a:buClr>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26" name="Google Shape;226;p51"/>
          <p:cNvSpPr txBox="1">
            <a:spLocks noGrp="1"/>
          </p:cNvSpPr>
          <p:nvPr>
            <p:ph type="body" idx="3"/>
          </p:nvPr>
        </p:nvSpPr>
        <p:spPr>
          <a:xfrm>
            <a:off x="4393659" y="1387602"/>
            <a:ext cx="3608400" cy="8211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91425" rIns="91425" bIns="91425" anchor="b"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27" name="Google Shape;227;p51"/>
          <p:cNvSpPr txBox="1">
            <a:spLocks noGrp="1"/>
          </p:cNvSpPr>
          <p:nvPr>
            <p:ph type="body" idx="4"/>
          </p:nvPr>
        </p:nvSpPr>
        <p:spPr>
          <a:xfrm>
            <a:off x="4393659" y="2213184"/>
            <a:ext cx="3608400" cy="3813000"/>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t" anchorCtr="0"/>
          <a:lstStyle>
            <a:lvl1pPr marL="457200" lvl="0" indent="-331470" algn="l">
              <a:lnSpc>
                <a:spcPct val="90000"/>
              </a:lnSpc>
              <a:spcBef>
                <a:spcPts val="1400"/>
              </a:spcBef>
              <a:spcAft>
                <a:spcPts val="0"/>
              </a:spcAft>
              <a:buClr>
                <a:schemeClr val="dk1"/>
              </a:buClr>
              <a:buSzPts val="1620"/>
              <a:buFont typeface="Century Gothic"/>
              <a:buChar char="•"/>
              <a:defRPr sz="1800"/>
            </a:lvl1pPr>
            <a:lvl2pPr marL="914400" lvl="1" indent="-32004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marL="1371600" lvl="2" indent="-308610" algn="l">
              <a:lnSpc>
                <a:spcPct val="90000"/>
              </a:lnSpc>
              <a:spcBef>
                <a:spcPts val="800"/>
              </a:spcBef>
              <a:spcAft>
                <a:spcPts val="0"/>
              </a:spcAft>
              <a:buClr>
                <a:schemeClr val="dk1"/>
              </a:buClr>
              <a:buSzPts val="1260"/>
              <a:buFont typeface="Century Gothic"/>
              <a:buChar char="•"/>
              <a:defRPr sz="1400"/>
            </a:lvl3pPr>
            <a:lvl4pPr marL="1828800" lvl="3" indent="-297180" algn="l">
              <a:lnSpc>
                <a:spcPct val="90000"/>
              </a:lnSpc>
              <a:spcBef>
                <a:spcPts val="800"/>
              </a:spcBef>
              <a:spcAft>
                <a:spcPts val="0"/>
              </a:spcAft>
              <a:buClr>
                <a:schemeClr val="dk1"/>
              </a:buClr>
              <a:buSzPts val="1080"/>
              <a:buFont typeface="Century Gothic"/>
              <a:buChar char="–"/>
              <a:defRPr sz="1200"/>
            </a:lvl4pPr>
            <a:lvl5pPr marL="2286000" lvl="4" indent="-3175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28" name="Google Shape;228;p51"/>
          <p:cNvSpPr txBox="1">
            <a:spLocks noGrp="1"/>
          </p:cNvSpPr>
          <p:nvPr>
            <p:ph type="body" idx="5"/>
          </p:nvPr>
        </p:nvSpPr>
        <p:spPr>
          <a:xfrm>
            <a:off x="8248562" y="1387602"/>
            <a:ext cx="3608400" cy="82110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91425" rIns="91425" bIns="91425" anchor="b"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29" name="Google Shape;229;p51"/>
          <p:cNvSpPr txBox="1">
            <a:spLocks noGrp="1"/>
          </p:cNvSpPr>
          <p:nvPr>
            <p:ph type="body" idx="6"/>
          </p:nvPr>
        </p:nvSpPr>
        <p:spPr>
          <a:xfrm>
            <a:off x="8248562" y="2213184"/>
            <a:ext cx="3608400" cy="3813000"/>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t" anchorCtr="0"/>
          <a:lstStyle>
            <a:lvl1pPr marL="457200" lvl="0" indent="-331470" algn="l">
              <a:lnSpc>
                <a:spcPct val="90000"/>
              </a:lnSpc>
              <a:spcBef>
                <a:spcPts val="1400"/>
              </a:spcBef>
              <a:spcAft>
                <a:spcPts val="0"/>
              </a:spcAft>
              <a:buClr>
                <a:schemeClr val="dk1"/>
              </a:buClr>
              <a:buSzPts val="1620"/>
              <a:buFont typeface="Century Gothic"/>
              <a:buChar char="•"/>
              <a:defRPr sz="1800"/>
            </a:lvl1pPr>
            <a:lvl2pPr marL="914400" lvl="1" indent="-32004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marL="1371600" lvl="2" indent="-308610" algn="l">
              <a:lnSpc>
                <a:spcPct val="90000"/>
              </a:lnSpc>
              <a:spcBef>
                <a:spcPts val="800"/>
              </a:spcBef>
              <a:spcAft>
                <a:spcPts val="0"/>
              </a:spcAft>
              <a:buClr>
                <a:schemeClr val="dk1"/>
              </a:buClr>
              <a:buSzPts val="1260"/>
              <a:buFont typeface="Century Gothic"/>
              <a:buChar char="•"/>
              <a:defRPr sz="1400"/>
            </a:lvl3pPr>
            <a:lvl4pPr marL="1828800" lvl="3" indent="-297180" algn="l">
              <a:lnSpc>
                <a:spcPct val="90000"/>
              </a:lnSpc>
              <a:spcBef>
                <a:spcPts val="800"/>
              </a:spcBef>
              <a:spcAft>
                <a:spcPts val="0"/>
              </a:spcAft>
              <a:buClr>
                <a:schemeClr val="dk1"/>
              </a:buClr>
              <a:buSzPts val="1080"/>
              <a:buFont typeface="Century Gothic"/>
              <a:buChar char="–"/>
              <a:defRPr sz="1200"/>
            </a:lvl4pPr>
            <a:lvl5pPr marL="2286000" lvl="4" indent="-3175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30" name="Google Shape;230;p51"/>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231" name="Google Shape;231;p51"/>
          <p:cNvSpPr txBox="1"/>
          <p:nvPr/>
        </p:nvSpPr>
        <p:spPr>
          <a:xfrm>
            <a:off x="8010282" y="6583680"/>
            <a:ext cx="3860700" cy="182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232" name="Google Shape;232;p51" descr="A close up of a logo&#10;&#10;Description automatically generated"/>
          <p:cNvPicPr preferRelativeResize="0"/>
          <p:nvPr/>
        </p:nvPicPr>
        <p:blipFill rotWithShape="1">
          <a:blip r:embed="rId2">
            <a:alphaModFix/>
          </a:blip>
          <a:srcRect/>
          <a:stretch/>
        </p:blipFill>
        <p:spPr>
          <a:xfrm>
            <a:off x="423590" y="6458660"/>
            <a:ext cx="1677848" cy="2820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3 section science highlight">
  <p:cSld name="1_3 section science highlight">
    <p:spTree>
      <p:nvGrpSpPr>
        <p:cNvPr id="1" name="Shape 233"/>
        <p:cNvGrpSpPr/>
        <p:nvPr/>
      </p:nvGrpSpPr>
      <p:grpSpPr>
        <a:xfrm>
          <a:off x="0" y="0"/>
          <a:ext cx="0" cy="0"/>
          <a:chOff x="0" y="0"/>
          <a:chExt cx="0" cy="0"/>
        </a:xfrm>
      </p:grpSpPr>
      <p:sp>
        <p:nvSpPr>
          <p:cNvPr id="234" name="Google Shape;234;p52"/>
          <p:cNvSpPr/>
          <p:nvPr/>
        </p:nvSpPr>
        <p:spPr>
          <a:xfrm>
            <a:off x="274320" y="1435551"/>
            <a:ext cx="5840700" cy="52245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52"/>
          <p:cNvSpPr/>
          <p:nvPr/>
        </p:nvSpPr>
        <p:spPr>
          <a:xfrm>
            <a:off x="6351585" y="1435551"/>
            <a:ext cx="5840400" cy="52245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6" name="Google Shape;236;p52"/>
          <p:cNvSpPr/>
          <p:nvPr/>
        </p:nvSpPr>
        <p:spPr>
          <a:xfrm>
            <a:off x="274320" y="948037"/>
            <a:ext cx="58386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52"/>
          <p:cNvSpPr/>
          <p:nvPr/>
        </p:nvSpPr>
        <p:spPr>
          <a:xfrm>
            <a:off x="6351584" y="948037"/>
            <a:ext cx="58404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8" name="Google Shape;238;p52"/>
          <p:cNvSpPr txBox="1">
            <a:spLocks noGrp="1"/>
          </p:cNvSpPr>
          <p:nvPr>
            <p:ph type="body" idx="1"/>
          </p:nvPr>
        </p:nvSpPr>
        <p:spPr>
          <a:xfrm>
            <a:off x="280804" y="966165"/>
            <a:ext cx="5815200" cy="457200"/>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39" name="Google Shape;239;p52"/>
          <p:cNvSpPr txBox="1">
            <a:spLocks noGrp="1"/>
          </p:cNvSpPr>
          <p:nvPr>
            <p:ph type="body" idx="2"/>
          </p:nvPr>
        </p:nvSpPr>
        <p:spPr>
          <a:xfrm>
            <a:off x="280804" y="1517523"/>
            <a:ext cx="5815200" cy="41103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Font typeface="Century Gothic"/>
              <a:buChar char="•"/>
              <a:defRPr sz="1800"/>
            </a:lvl1pPr>
            <a:lvl2pPr marL="914400" lvl="1" indent="-320040" algn="l">
              <a:lnSpc>
                <a:spcPct val="90000"/>
              </a:lnSpc>
              <a:spcBef>
                <a:spcPts val="800"/>
              </a:spcBef>
              <a:spcAft>
                <a:spcPts val="0"/>
              </a:spcAft>
              <a:buSzPts val="1440"/>
              <a:buFont typeface="Century Gothic"/>
              <a:buChar char="–"/>
              <a:defRPr sz="1600"/>
            </a:lvl2pPr>
            <a:lvl3pPr marL="1371600" lvl="2" indent="-308610" algn="l">
              <a:lnSpc>
                <a:spcPct val="90000"/>
              </a:lnSpc>
              <a:spcBef>
                <a:spcPts val="800"/>
              </a:spcBef>
              <a:spcAft>
                <a:spcPts val="0"/>
              </a:spcAft>
              <a:buSzPts val="1260"/>
              <a:buFont typeface="Century Gothic"/>
              <a:buChar char="•"/>
              <a:defRPr sz="1400"/>
            </a:lvl3pPr>
            <a:lvl4pPr marL="1828800" lvl="3" indent="-297180" algn="l">
              <a:lnSpc>
                <a:spcPct val="90000"/>
              </a:lnSpc>
              <a:spcBef>
                <a:spcPts val="800"/>
              </a:spcBef>
              <a:spcAft>
                <a:spcPts val="0"/>
              </a:spcAft>
              <a:buSzPts val="1080"/>
              <a:buFont typeface="Century Gothic"/>
              <a:buChar char="–"/>
              <a:defRPr sz="1200"/>
            </a:lvl4pPr>
            <a:lvl5pPr marL="2286000" lvl="4" indent="-317500" algn="l">
              <a:lnSpc>
                <a:spcPct val="90000"/>
              </a:lnSpc>
              <a:spcBef>
                <a:spcPts val="600"/>
              </a:spcBef>
              <a:spcAft>
                <a:spcPts val="0"/>
              </a:spcAft>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0" name="Google Shape;240;p52"/>
          <p:cNvSpPr txBox="1">
            <a:spLocks noGrp="1"/>
          </p:cNvSpPr>
          <p:nvPr>
            <p:ph type="body" idx="3"/>
          </p:nvPr>
        </p:nvSpPr>
        <p:spPr>
          <a:xfrm>
            <a:off x="6357344" y="966165"/>
            <a:ext cx="5811900" cy="457200"/>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41" name="Google Shape;241;p52"/>
          <p:cNvSpPr txBox="1">
            <a:spLocks noGrp="1"/>
          </p:cNvSpPr>
          <p:nvPr>
            <p:ph type="body" idx="4"/>
          </p:nvPr>
        </p:nvSpPr>
        <p:spPr>
          <a:xfrm>
            <a:off x="6357344" y="1517523"/>
            <a:ext cx="5811900" cy="41103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Font typeface="Century Gothic"/>
              <a:buChar char="•"/>
              <a:defRPr sz="1800"/>
            </a:lvl1pPr>
            <a:lvl2pPr marL="914400" lvl="1" indent="-320040" algn="l">
              <a:lnSpc>
                <a:spcPct val="90000"/>
              </a:lnSpc>
              <a:spcBef>
                <a:spcPts val="800"/>
              </a:spcBef>
              <a:spcAft>
                <a:spcPts val="0"/>
              </a:spcAft>
              <a:buSzPts val="1440"/>
              <a:buFont typeface="Century Gothic"/>
              <a:buChar char="–"/>
              <a:defRPr sz="1600"/>
            </a:lvl2pPr>
            <a:lvl3pPr marL="1371600" lvl="2" indent="-308610" algn="l">
              <a:lnSpc>
                <a:spcPct val="90000"/>
              </a:lnSpc>
              <a:spcBef>
                <a:spcPts val="800"/>
              </a:spcBef>
              <a:spcAft>
                <a:spcPts val="0"/>
              </a:spcAft>
              <a:buSzPts val="1260"/>
              <a:buFont typeface="Century Gothic"/>
              <a:buChar char="•"/>
              <a:defRPr sz="1400"/>
            </a:lvl3pPr>
            <a:lvl4pPr marL="1828800" lvl="3" indent="-297180" algn="l">
              <a:lnSpc>
                <a:spcPct val="90000"/>
              </a:lnSpc>
              <a:spcBef>
                <a:spcPts val="800"/>
              </a:spcBef>
              <a:spcAft>
                <a:spcPts val="0"/>
              </a:spcAft>
              <a:buSzPts val="1080"/>
              <a:buFont typeface="Century Gothic"/>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2" name="Google Shape;242;p52"/>
          <p:cNvSpPr/>
          <p:nvPr/>
        </p:nvSpPr>
        <p:spPr>
          <a:xfrm>
            <a:off x="1773669" y="320040"/>
            <a:ext cx="104184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52"/>
          <p:cNvSpPr txBox="1">
            <a:spLocks noGrp="1"/>
          </p:cNvSpPr>
          <p:nvPr>
            <p:ph type="title"/>
          </p:nvPr>
        </p:nvSpPr>
        <p:spPr>
          <a:xfrm>
            <a:off x="1773669" y="342737"/>
            <a:ext cx="10332600" cy="4572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sz="24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44" name="Google Shape;244;p52"/>
          <p:cNvSpPr/>
          <p:nvPr/>
        </p:nvSpPr>
        <p:spPr>
          <a:xfrm>
            <a:off x="0" y="320040"/>
            <a:ext cx="274200" cy="510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52"/>
          <p:cNvSpPr/>
          <p:nvPr/>
        </p:nvSpPr>
        <p:spPr>
          <a:xfrm>
            <a:off x="274320" y="320040"/>
            <a:ext cx="14127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6" name="Google Shape;246;p52"/>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247" name="Google Shape;247;p52"/>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248" name="Google Shape;248;p52"/>
          <p:cNvSpPr txBox="1"/>
          <p:nvPr/>
        </p:nvSpPr>
        <p:spPr>
          <a:xfrm>
            <a:off x="8011069" y="6546080"/>
            <a:ext cx="3860700" cy="182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29767" y="274320"/>
            <a:ext cx="11430000" cy="539496"/>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448055" y="1653735"/>
            <a:ext cx="11430000" cy="4047778"/>
          </a:xfrm>
          <a:prstGeom prst="rect">
            <a:avLst/>
          </a:prstGeom>
          <a:noFill/>
          <a:ln>
            <a:noFill/>
          </a:ln>
        </p:spPr>
        <p:txBody>
          <a:bodyPr spcFirstLastPara="1" wrap="square" lIns="91425" tIns="45700" rIns="91425" bIns="45700" anchor="t" anchorCtr="0"/>
          <a:lstStyle>
            <a:lvl1pPr marL="457200" lvl="0" indent="-388620" algn="l">
              <a:lnSpc>
                <a:spcPct val="90000"/>
              </a:lnSpc>
              <a:spcBef>
                <a:spcPts val="1800"/>
              </a:spcBef>
              <a:spcAft>
                <a:spcPts val="0"/>
              </a:spcAft>
              <a:buClr>
                <a:schemeClr val="dk1"/>
              </a:buClr>
              <a:buSzPts val="2520"/>
              <a:buFont typeface="Century Gothic"/>
              <a:buChar char="•"/>
              <a:defRPr sz="2800">
                <a:solidFill>
                  <a:schemeClr val="dk1"/>
                </a:solidFill>
                <a:latin typeface="Century Gothic"/>
                <a:ea typeface="Century Gothic"/>
                <a:cs typeface="Century Gothic"/>
                <a:sym typeface="Century Gothic"/>
              </a:defRPr>
            </a:lvl1pPr>
            <a:lvl2pPr marL="914400" lvl="1" indent="-365760" algn="l">
              <a:lnSpc>
                <a:spcPct val="90000"/>
              </a:lnSpc>
              <a:spcBef>
                <a:spcPts val="800"/>
              </a:spcBef>
              <a:spcAft>
                <a:spcPts val="0"/>
              </a:spcAft>
              <a:buClr>
                <a:schemeClr val="dk1"/>
              </a:buClr>
              <a:buSzPts val="2160"/>
              <a:buFont typeface="Century Gothic"/>
              <a:buChar char="–"/>
              <a:defRPr>
                <a:latin typeface="Century Gothic"/>
                <a:ea typeface="Century Gothic"/>
                <a:cs typeface="Century Gothic"/>
                <a:sym typeface="Century Gothic"/>
              </a:defRPr>
            </a:lvl2pPr>
            <a:lvl3pPr marL="1371600" lvl="2" indent="-342900" algn="l">
              <a:lnSpc>
                <a:spcPct val="90000"/>
              </a:lnSpc>
              <a:spcBef>
                <a:spcPts val="800"/>
              </a:spcBef>
              <a:spcAft>
                <a:spcPts val="0"/>
              </a:spcAft>
              <a:buClr>
                <a:schemeClr val="dk1"/>
              </a:buClr>
              <a:buSzPts val="1800"/>
              <a:buFont typeface="Century Gothic"/>
              <a:buChar char="•"/>
              <a:defRPr>
                <a:latin typeface="Century Gothic"/>
                <a:ea typeface="Century Gothic"/>
                <a:cs typeface="Century Gothic"/>
                <a:sym typeface="Century Gothic"/>
              </a:defRPr>
            </a:lvl3pPr>
            <a:lvl4pPr marL="1828800" lvl="3" indent="-342900" algn="l">
              <a:lnSpc>
                <a:spcPct val="90000"/>
              </a:lnSpc>
              <a:spcBef>
                <a:spcPts val="8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600"/>
              </a:spcBef>
              <a:spcAft>
                <a:spcPts val="0"/>
              </a:spcAft>
              <a:buClr>
                <a:schemeClr val="dk1"/>
              </a:buClr>
              <a:buSzPts val="1800"/>
              <a:buFont typeface="Arial"/>
              <a:buChar char="•"/>
              <a:defRPr>
                <a:latin typeface="Century Gothic"/>
                <a:ea typeface="Century Gothic"/>
                <a:cs typeface="Century Gothic"/>
                <a:sym typeface="Century Gothic"/>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2_3 section science highlight">
  <p:cSld name="2_3 section science highlight">
    <p:spTree>
      <p:nvGrpSpPr>
        <p:cNvPr id="1" name="Shape 249"/>
        <p:cNvGrpSpPr/>
        <p:nvPr/>
      </p:nvGrpSpPr>
      <p:grpSpPr>
        <a:xfrm>
          <a:off x="0" y="0"/>
          <a:ext cx="0" cy="0"/>
          <a:chOff x="0" y="0"/>
          <a:chExt cx="0" cy="0"/>
        </a:xfrm>
      </p:grpSpPr>
      <p:sp>
        <p:nvSpPr>
          <p:cNvPr id="250" name="Google Shape;250;p53"/>
          <p:cNvSpPr/>
          <p:nvPr/>
        </p:nvSpPr>
        <p:spPr>
          <a:xfrm>
            <a:off x="274320" y="1435551"/>
            <a:ext cx="3868200" cy="52245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53"/>
          <p:cNvSpPr/>
          <p:nvPr/>
        </p:nvSpPr>
        <p:spPr>
          <a:xfrm>
            <a:off x="4299090" y="1435551"/>
            <a:ext cx="3867900" cy="52245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2" name="Google Shape;252;p53"/>
          <p:cNvSpPr/>
          <p:nvPr/>
        </p:nvSpPr>
        <p:spPr>
          <a:xfrm>
            <a:off x="8323860" y="1435551"/>
            <a:ext cx="3868200" cy="52245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53"/>
          <p:cNvSpPr/>
          <p:nvPr/>
        </p:nvSpPr>
        <p:spPr>
          <a:xfrm>
            <a:off x="274320" y="948037"/>
            <a:ext cx="38667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53"/>
          <p:cNvSpPr/>
          <p:nvPr/>
        </p:nvSpPr>
        <p:spPr>
          <a:xfrm>
            <a:off x="4299089" y="948037"/>
            <a:ext cx="38679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53"/>
          <p:cNvSpPr/>
          <p:nvPr/>
        </p:nvSpPr>
        <p:spPr>
          <a:xfrm>
            <a:off x="8323860" y="948037"/>
            <a:ext cx="38859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53"/>
          <p:cNvSpPr txBox="1">
            <a:spLocks noGrp="1"/>
          </p:cNvSpPr>
          <p:nvPr>
            <p:ph type="body" idx="1"/>
          </p:nvPr>
        </p:nvSpPr>
        <p:spPr>
          <a:xfrm>
            <a:off x="278000" y="966165"/>
            <a:ext cx="3834000" cy="457200"/>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7" name="Google Shape;257;p53"/>
          <p:cNvSpPr txBox="1">
            <a:spLocks noGrp="1"/>
          </p:cNvSpPr>
          <p:nvPr>
            <p:ph type="body" idx="2"/>
          </p:nvPr>
        </p:nvSpPr>
        <p:spPr>
          <a:xfrm>
            <a:off x="283464" y="1517904"/>
            <a:ext cx="3834000" cy="41103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Font typeface="Century Gothic"/>
              <a:buChar char="•"/>
              <a:defRPr sz="1800"/>
            </a:lvl1pPr>
            <a:lvl2pPr marL="914400" lvl="1" indent="-320040" algn="l">
              <a:lnSpc>
                <a:spcPct val="90000"/>
              </a:lnSpc>
              <a:spcBef>
                <a:spcPts val="800"/>
              </a:spcBef>
              <a:spcAft>
                <a:spcPts val="0"/>
              </a:spcAft>
              <a:buSzPts val="1440"/>
              <a:buFont typeface="Century Gothic"/>
              <a:buChar char="–"/>
              <a:defRPr sz="1600"/>
            </a:lvl2pPr>
            <a:lvl3pPr marL="1371600" lvl="2" indent="-308610" algn="l">
              <a:lnSpc>
                <a:spcPct val="90000"/>
              </a:lnSpc>
              <a:spcBef>
                <a:spcPts val="800"/>
              </a:spcBef>
              <a:spcAft>
                <a:spcPts val="0"/>
              </a:spcAft>
              <a:buSzPts val="1260"/>
              <a:buFont typeface="Century Gothic"/>
              <a:buChar char="•"/>
              <a:defRPr sz="1400"/>
            </a:lvl3pPr>
            <a:lvl4pPr marL="1828800" lvl="3" indent="-297180" algn="l">
              <a:lnSpc>
                <a:spcPct val="90000"/>
              </a:lnSpc>
              <a:spcBef>
                <a:spcPts val="800"/>
              </a:spcBef>
              <a:spcAft>
                <a:spcPts val="0"/>
              </a:spcAft>
              <a:buSzPts val="1080"/>
              <a:buFont typeface="Century Gothic"/>
              <a:buChar char="–"/>
              <a:defRPr sz="1200"/>
            </a:lvl4pPr>
            <a:lvl5pPr marL="2286000" lvl="4" indent="-317500" algn="l">
              <a:lnSpc>
                <a:spcPct val="90000"/>
              </a:lnSpc>
              <a:spcBef>
                <a:spcPts val="600"/>
              </a:spcBef>
              <a:spcAft>
                <a:spcPts val="0"/>
              </a:spcAft>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58" name="Google Shape;258;p53"/>
          <p:cNvSpPr txBox="1">
            <a:spLocks noGrp="1"/>
          </p:cNvSpPr>
          <p:nvPr>
            <p:ph type="body" idx="3"/>
          </p:nvPr>
        </p:nvSpPr>
        <p:spPr>
          <a:xfrm>
            <a:off x="4312016" y="966165"/>
            <a:ext cx="3831600" cy="457200"/>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9" name="Google Shape;259;p53"/>
          <p:cNvSpPr txBox="1">
            <a:spLocks noGrp="1"/>
          </p:cNvSpPr>
          <p:nvPr>
            <p:ph type="body" idx="4"/>
          </p:nvPr>
        </p:nvSpPr>
        <p:spPr>
          <a:xfrm>
            <a:off x="4319831" y="1517904"/>
            <a:ext cx="3831600" cy="41103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Font typeface="Century Gothic"/>
              <a:buChar char="•"/>
              <a:defRPr sz="1800"/>
            </a:lvl1pPr>
            <a:lvl2pPr marL="914400" lvl="1" indent="-320040" algn="l">
              <a:lnSpc>
                <a:spcPct val="90000"/>
              </a:lnSpc>
              <a:spcBef>
                <a:spcPts val="800"/>
              </a:spcBef>
              <a:spcAft>
                <a:spcPts val="0"/>
              </a:spcAft>
              <a:buSzPts val="1440"/>
              <a:buFont typeface="Century Gothic"/>
              <a:buChar char="–"/>
              <a:defRPr sz="1600"/>
            </a:lvl2pPr>
            <a:lvl3pPr marL="1371600" lvl="2" indent="-308610" algn="l">
              <a:lnSpc>
                <a:spcPct val="90000"/>
              </a:lnSpc>
              <a:spcBef>
                <a:spcPts val="800"/>
              </a:spcBef>
              <a:spcAft>
                <a:spcPts val="0"/>
              </a:spcAft>
              <a:buSzPts val="1260"/>
              <a:buFont typeface="Century Gothic"/>
              <a:buChar char="•"/>
              <a:defRPr sz="1400"/>
            </a:lvl3pPr>
            <a:lvl4pPr marL="1828800" lvl="3" indent="-297180" algn="l">
              <a:lnSpc>
                <a:spcPct val="90000"/>
              </a:lnSpc>
              <a:spcBef>
                <a:spcPts val="800"/>
              </a:spcBef>
              <a:spcAft>
                <a:spcPts val="0"/>
              </a:spcAft>
              <a:buSzPts val="1080"/>
              <a:buFont typeface="Century Gothic"/>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0" name="Google Shape;260;p53"/>
          <p:cNvSpPr txBox="1">
            <a:spLocks noGrp="1"/>
          </p:cNvSpPr>
          <p:nvPr>
            <p:ph type="body" idx="5"/>
          </p:nvPr>
        </p:nvSpPr>
        <p:spPr>
          <a:xfrm>
            <a:off x="8337939" y="966165"/>
            <a:ext cx="3797400" cy="457200"/>
          </a:xfrm>
          <a:prstGeom prst="rect">
            <a:avLst/>
          </a:prstGeom>
          <a:noFill/>
          <a:ln>
            <a:noFill/>
          </a:ln>
        </p:spPr>
        <p:txBody>
          <a:bodyPr spcFirstLastPara="1" wrap="square" lIns="91425" tIns="91425" rIns="91425" bIns="91425"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1" name="Google Shape;261;p53"/>
          <p:cNvSpPr txBox="1">
            <a:spLocks noGrp="1"/>
          </p:cNvSpPr>
          <p:nvPr>
            <p:ph type="body" idx="6"/>
          </p:nvPr>
        </p:nvSpPr>
        <p:spPr>
          <a:xfrm>
            <a:off x="8345754" y="1517904"/>
            <a:ext cx="3797400" cy="41103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Char char="•"/>
              <a:defRPr sz="1800"/>
            </a:lvl1pPr>
            <a:lvl2pPr marL="914400" lvl="1" indent="-320040" algn="l">
              <a:lnSpc>
                <a:spcPct val="90000"/>
              </a:lnSpc>
              <a:spcBef>
                <a:spcPts val="800"/>
              </a:spcBef>
              <a:spcAft>
                <a:spcPts val="0"/>
              </a:spcAft>
              <a:buSzPts val="1440"/>
              <a:buFont typeface="Century Gothic"/>
              <a:buChar char="–"/>
              <a:defRPr sz="1600"/>
            </a:lvl2pPr>
            <a:lvl3pPr marL="1371600" lvl="2" indent="-308610" algn="l">
              <a:lnSpc>
                <a:spcPct val="90000"/>
              </a:lnSpc>
              <a:spcBef>
                <a:spcPts val="800"/>
              </a:spcBef>
              <a:spcAft>
                <a:spcPts val="0"/>
              </a:spcAft>
              <a:buSzPts val="1260"/>
              <a:buFont typeface="Century Gothic"/>
              <a:buChar char="•"/>
              <a:defRPr sz="1400"/>
            </a:lvl3pPr>
            <a:lvl4pPr marL="1828800" lvl="3" indent="-297180" algn="l">
              <a:lnSpc>
                <a:spcPct val="90000"/>
              </a:lnSpc>
              <a:spcBef>
                <a:spcPts val="800"/>
              </a:spcBef>
              <a:spcAft>
                <a:spcPts val="0"/>
              </a:spcAft>
              <a:buSzPts val="1080"/>
              <a:buFont typeface="Century Gothic"/>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2" name="Google Shape;262;p53"/>
          <p:cNvSpPr/>
          <p:nvPr/>
        </p:nvSpPr>
        <p:spPr>
          <a:xfrm>
            <a:off x="1773669" y="320040"/>
            <a:ext cx="104184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53"/>
          <p:cNvSpPr txBox="1">
            <a:spLocks noGrp="1"/>
          </p:cNvSpPr>
          <p:nvPr>
            <p:ph type="title"/>
          </p:nvPr>
        </p:nvSpPr>
        <p:spPr>
          <a:xfrm>
            <a:off x="1773936" y="347472"/>
            <a:ext cx="10332600" cy="4572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sz="24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64" name="Google Shape;264;p53"/>
          <p:cNvSpPr/>
          <p:nvPr/>
        </p:nvSpPr>
        <p:spPr>
          <a:xfrm>
            <a:off x="0" y="320040"/>
            <a:ext cx="274200" cy="510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5" name="Google Shape;265;p53"/>
          <p:cNvSpPr/>
          <p:nvPr/>
        </p:nvSpPr>
        <p:spPr>
          <a:xfrm>
            <a:off x="274320" y="320040"/>
            <a:ext cx="14127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 name="Google Shape;266;p53"/>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267" name="Google Shape;267;p53"/>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268" name="Google Shape;268;p53"/>
          <p:cNvSpPr txBox="1"/>
          <p:nvPr/>
        </p:nvSpPr>
        <p:spPr>
          <a:xfrm>
            <a:off x="8011069" y="6546080"/>
            <a:ext cx="3860700" cy="182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4_3 section science highlight">
  <p:cSld name="4_3 section science highlight">
    <p:spTree>
      <p:nvGrpSpPr>
        <p:cNvPr id="1" name="Shape 269"/>
        <p:cNvGrpSpPr/>
        <p:nvPr/>
      </p:nvGrpSpPr>
      <p:grpSpPr>
        <a:xfrm>
          <a:off x="0" y="0"/>
          <a:ext cx="0" cy="0"/>
          <a:chOff x="0" y="0"/>
          <a:chExt cx="0" cy="0"/>
        </a:xfrm>
      </p:grpSpPr>
      <p:sp>
        <p:nvSpPr>
          <p:cNvPr id="270" name="Google Shape;270;p54"/>
          <p:cNvSpPr/>
          <p:nvPr/>
        </p:nvSpPr>
        <p:spPr>
          <a:xfrm>
            <a:off x="274320" y="948037"/>
            <a:ext cx="28749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54"/>
          <p:cNvSpPr txBox="1">
            <a:spLocks noGrp="1"/>
          </p:cNvSpPr>
          <p:nvPr>
            <p:ph type="body" idx="1"/>
          </p:nvPr>
        </p:nvSpPr>
        <p:spPr>
          <a:xfrm>
            <a:off x="278816" y="966459"/>
            <a:ext cx="2881500" cy="45720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72" name="Google Shape;272;p54"/>
          <p:cNvSpPr/>
          <p:nvPr/>
        </p:nvSpPr>
        <p:spPr>
          <a:xfrm>
            <a:off x="274319" y="1434925"/>
            <a:ext cx="2874900" cy="52017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54"/>
          <p:cNvSpPr/>
          <p:nvPr/>
        </p:nvSpPr>
        <p:spPr>
          <a:xfrm>
            <a:off x="3288610" y="1434925"/>
            <a:ext cx="2874900" cy="52017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54"/>
          <p:cNvSpPr/>
          <p:nvPr/>
        </p:nvSpPr>
        <p:spPr>
          <a:xfrm>
            <a:off x="3288610" y="948037"/>
            <a:ext cx="28749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54"/>
          <p:cNvSpPr/>
          <p:nvPr/>
        </p:nvSpPr>
        <p:spPr>
          <a:xfrm>
            <a:off x="6302900" y="1434925"/>
            <a:ext cx="2874900" cy="52017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54"/>
          <p:cNvSpPr/>
          <p:nvPr/>
        </p:nvSpPr>
        <p:spPr>
          <a:xfrm>
            <a:off x="6302901" y="948037"/>
            <a:ext cx="28749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54"/>
          <p:cNvSpPr/>
          <p:nvPr/>
        </p:nvSpPr>
        <p:spPr>
          <a:xfrm>
            <a:off x="9317192" y="1434925"/>
            <a:ext cx="2874900" cy="5201700"/>
          </a:xfrm>
          <a:prstGeom prst="rect">
            <a:avLst/>
          </a:prstGeom>
          <a:gradFill>
            <a:gsLst>
              <a:gs pos="0">
                <a:srgbClr val="FFFFFF">
                  <a:alpha val="0"/>
                </a:srgbClr>
              </a:gs>
              <a:gs pos="52000">
                <a:srgbClr val="F2F2F2"/>
              </a:gs>
              <a:gs pos="100000">
                <a:srgbClr val="CFCFCF"/>
              </a:gs>
            </a:gsLst>
            <a:lin ang="16200038"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54"/>
          <p:cNvSpPr/>
          <p:nvPr/>
        </p:nvSpPr>
        <p:spPr>
          <a:xfrm>
            <a:off x="9317193" y="948037"/>
            <a:ext cx="2874900" cy="486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54"/>
          <p:cNvSpPr txBox="1">
            <a:spLocks noGrp="1"/>
          </p:cNvSpPr>
          <p:nvPr>
            <p:ph type="body" idx="2"/>
          </p:nvPr>
        </p:nvSpPr>
        <p:spPr>
          <a:xfrm>
            <a:off x="283464" y="1517904"/>
            <a:ext cx="2843700" cy="50109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Font typeface="Century Gothic"/>
              <a:buChar char="•"/>
              <a:defRPr sz="1800"/>
            </a:lvl1pPr>
            <a:lvl2pPr marL="914400" lvl="1" indent="-320040" algn="l">
              <a:lnSpc>
                <a:spcPct val="90000"/>
              </a:lnSpc>
              <a:spcBef>
                <a:spcPts val="800"/>
              </a:spcBef>
              <a:spcAft>
                <a:spcPts val="0"/>
              </a:spcAft>
              <a:buSzPts val="1440"/>
              <a:buFont typeface="Century Gothic"/>
              <a:buChar char="–"/>
              <a:defRPr sz="1600"/>
            </a:lvl2pPr>
            <a:lvl3pPr marL="1371600" lvl="2" indent="-308610" algn="l">
              <a:lnSpc>
                <a:spcPct val="90000"/>
              </a:lnSpc>
              <a:spcBef>
                <a:spcPts val="800"/>
              </a:spcBef>
              <a:spcAft>
                <a:spcPts val="0"/>
              </a:spcAft>
              <a:buSzPts val="1260"/>
              <a:buFont typeface="Century Gothic"/>
              <a:buChar char="•"/>
              <a:defRPr sz="1400"/>
            </a:lvl3pPr>
            <a:lvl4pPr marL="1828800" lvl="3" indent="-297180" algn="l">
              <a:lnSpc>
                <a:spcPct val="90000"/>
              </a:lnSpc>
              <a:spcBef>
                <a:spcPts val="800"/>
              </a:spcBef>
              <a:spcAft>
                <a:spcPts val="0"/>
              </a:spcAft>
              <a:buSzPts val="1080"/>
              <a:buFont typeface="Century Gothic"/>
              <a:buChar char="–"/>
              <a:defRPr sz="1200"/>
            </a:lvl4pPr>
            <a:lvl5pPr marL="2286000" lvl="4" indent="-317500" algn="l">
              <a:lnSpc>
                <a:spcPct val="90000"/>
              </a:lnSpc>
              <a:spcBef>
                <a:spcPts val="600"/>
              </a:spcBef>
              <a:spcAft>
                <a:spcPts val="0"/>
              </a:spcAft>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80" name="Google Shape;280;p54"/>
          <p:cNvSpPr txBox="1">
            <a:spLocks noGrp="1"/>
          </p:cNvSpPr>
          <p:nvPr>
            <p:ph type="body" idx="3"/>
          </p:nvPr>
        </p:nvSpPr>
        <p:spPr>
          <a:xfrm>
            <a:off x="3283916" y="969264"/>
            <a:ext cx="2881500" cy="45720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81" name="Google Shape;281;p54"/>
          <p:cNvSpPr txBox="1">
            <a:spLocks noGrp="1"/>
          </p:cNvSpPr>
          <p:nvPr>
            <p:ph type="body" idx="4"/>
          </p:nvPr>
        </p:nvSpPr>
        <p:spPr>
          <a:xfrm>
            <a:off x="3305378" y="1517904"/>
            <a:ext cx="2843700" cy="50109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Font typeface="Century Gothic"/>
              <a:buChar char="•"/>
              <a:defRPr sz="1800"/>
            </a:lvl1pPr>
            <a:lvl2pPr marL="914400" lvl="1" indent="-32004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marL="1371600" lvl="2" indent="-30861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marL="1828800" lvl="3" indent="-304800" algn="l">
              <a:lnSpc>
                <a:spcPct val="90000"/>
              </a:lnSpc>
              <a:spcBef>
                <a:spcPts val="800"/>
              </a:spcBef>
              <a:spcAft>
                <a:spcPts val="0"/>
              </a:spcAft>
              <a:buSzPts val="1200"/>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82" name="Google Shape;282;p54"/>
          <p:cNvSpPr txBox="1">
            <a:spLocks noGrp="1"/>
          </p:cNvSpPr>
          <p:nvPr>
            <p:ph type="body" idx="5"/>
          </p:nvPr>
        </p:nvSpPr>
        <p:spPr>
          <a:xfrm>
            <a:off x="6304922" y="969264"/>
            <a:ext cx="2868000" cy="45720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83" name="Google Shape;283;p54"/>
          <p:cNvSpPr txBox="1">
            <a:spLocks noGrp="1"/>
          </p:cNvSpPr>
          <p:nvPr>
            <p:ph type="body" idx="6"/>
          </p:nvPr>
        </p:nvSpPr>
        <p:spPr>
          <a:xfrm>
            <a:off x="6312952" y="1517904"/>
            <a:ext cx="2843700" cy="50109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Font typeface="Century Gothic"/>
              <a:buChar char="•"/>
              <a:defRPr sz="1800"/>
            </a:lvl1pPr>
            <a:lvl2pPr marL="914400" lvl="1" indent="-32004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marL="1371600" lvl="2" indent="-30861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marL="1828800" lvl="3" indent="-297180" algn="l">
              <a:lnSpc>
                <a:spcPct val="90000"/>
              </a:lnSpc>
              <a:spcBef>
                <a:spcPts val="800"/>
              </a:spcBef>
              <a:spcAft>
                <a:spcPts val="0"/>
              </a:spcAft>
              <a:buSzPts val="1080"/>
              <a:buFont typeface="Century Gothic"/>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84" name="Google Shape;284;p54"/>
          <p:cNvSpPr/>
          <p:nvPr/>
        </p:nvSpPr>
        <p:spPr>
          <a:xfrm>
            <a:off x="1773669" y="320040"/>
            <a:ext cx="104184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54"/>
          <p:cNvSpPr txBox="1">
            <a:spLocks noGrp="1"/>
          </p:cNvSpPr>
          <p:nvPr>
            <p:ph type="title"/>
          </p:nvPr>
        </p:nvSpPr>
        <p:spPr>
          <a:xfrm>
            <a:off x="1773669" y="347472"/>
            <a:ext cx="10332600" cy="4572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sz="24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86" name="Google Shape;286;p54"/>
          <p:cNvSpPr/>
          <p:nvPr/>
        </p:nvSpPr>
        <p:spPr>
          <a:xfrm>
            <a:off x="0" y="320040"/>
            <a:ext cx="274200" cy="510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54"/>
          <p:cNvSpPr/>
          <p:nvPr/>
        </p:nvSpPr>
        <p:spPr>
          <a:xfrm>
            <a:off x="274320" y="320040"/>
            <a:ext cx="14127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54"/>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289" name="Google Shape;289;p54"/>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290" name="Google Shape;290;p54"/>
          <p:cNvSpPr txBox="1">
            <a:spLocks noGrp="1"/>
          </p:cNvSpPr>
          <p:nvPr>
            <p:ph type="body" idx="7"/>
          </p:nvPr>
        </p:nvSpPr>
        <p:spPr>
          <a:xfrm>
            <a:off x="9312498" y="969264"/>
            <a:ext cx="2879400" cy="457200"/>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91" name="Google Shape;291;p54"/>
          <p:cNvSpPr txBox="1">
            <a:spLocks noGrp="1"/>
          </p:cNvSpPr>
          <p:nvPr>
            <p:ph type="body" idx="8"/>
          </p:nvPr>
        </p:nvSpPr>
        <p:spPr>
          <a:xfrm>
            <a:off x="9331938" y="1517904"/>
            <a:ext cx="2843700" cy="5010900"/>
          </a:xfrm>
          <a:prstGeom prst="rect">
            <a:avLst/>
          </a:prstGeom>
          <a:noFill/>
          <a:ln>
            <a:noFill/>
          </a:ln>
        </p:spPr>
        <p:txBody>
          <a:bodyPr spcFirstLastPara="1" wrap="square" lIns="91425" tIns="45700" rIns="91425" bIns="91425" anchor="t" anchorCtr="0"/>
          <a:lstStyle>
            <a:lvl1pPr marL="457200" lvl="0" indent="-331470" algn="l">
              <a:lnSpc>
                <a:spcPct val="90000"/>
              </a:lnSpc>
              <a:spcBef>
                <a:spcPts val="1400"/>
              </a:spcBef>
              <a:spcAft>
                <a:spcPts val="0"/>
              </a:spcAft>
              <a:buSzPts val="1620"/>
              <a:buFont typeface="Century Gothic"/>
              <a:buChar char="•"/>
              <a:defRPr sz="1800"/>
            </a:lvl1pPr>
            <a:lvl2pPr marL="914400" lvl="1" indent="-320040" algn="l">
              <a:lnSpc>
                <a:spcPct val="90000"/>
              </a:lnSpc>
              <a:spcBef>
                <a:spcPts val="800"/>
              </a:spcBef>
              <a:spcAft>
                <a:spcPts val="0"/>
              </a:spcAft>
              <a:buSzPts val="1440"/>
              <a:buFont typeface="Century Gothic"/>
              <a:buChar char="–"/>
              <a:defRPr sz="1600">
                <a:solidFill>
                  <a:schemeClr val="dk1"/>
                </a:solidFill>
                <a:latin typeface="Century Gothic"/>
                <a:ea typeface="Century Gothic"/>
                <a:cs typeface="Century Gothic"/>
                <a:sym typeface="Century Gothic"/>
              </a:defRPr>
            </a:lvl2pPr>
            <a:lvl3pPr marL="1371600" lvl="2" indent="-308610" algn="l">
              <a:lnSpc>
                <a:spcPct val="90000"/>
              </a:lnSpc>
              <a:spcBef>
                <a:spcPts val="800"/>
              </a:spcBef>
              <a:spcAft>
                <a:spcPts val="0"/>
              </a:spcAft>
              <a:buSzPts val="1260"/>
              <a:buFont typeface="Century Gothic"/>
              <a:buChar char="•"/>
              <a:defRPr sz="1400">
                <a:solidFill>
                  <a:schemeClr val="dk1"/>
                </a:solidFill>
                <a:latin typeface="Century Gothic"/>
                <a:ea typeface="Century Gothic"/>
                <a:cs typeface="Century Gothic"/>
                <a:sym typeface="Century Gothic"/>
              </a:defRPr>
            </a:lvl3pPr>
            <a:lvl4pPr marL="1828800" lvl="3" indent="-297180" algn="l">
              <a:lnSpc>
                <a:spcPct val="90000"/>
              </a:lnSpc>
              <a:spcBef>
                <a:spcPts val="800"/>
              </a:spcBef>
              <a:spcAft>
                <a:spcPts val="0"/>
              </a:spcAft>
              <a:buSzPts val="1080"/>
              <a:buFont typeface="Century Gothic"/>
              <a:buChar char="–"/>
              <a:defRPr sz="1200"/>
            </a:lvl4pPr>
            <a:lvl5pPr marL="2286000" lvl="4" indent="-317500" algn="l">
              <a:lnSpc>
                <a:spcPct val="90000"/>
              </a:lnSpc>
              <a:spcBef>
                <a:spcPts val="600"/>
              </a:spcBef>
              <a:spcAft>
                <a:spcPts val="0"/>
              </a:spcAft>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k green picture layout">
  <p:cSld name="Dk green picture layout">
    <p:spTree>
      <p:nvGrpSpPr>
        <p:cNvPr id="1" name="Shape 292"/>
        <p:cNvGrpSpPr/>
        <p:nvPr/>
      </p:nvGrpSpPr>
      <p:grpSpPr>
        <a:xfrm>
          <a:off x="0" y="0"/>
          <a:ext cx="0" cy="0"/>
          <a:chOff x="0" y="0"/>
          <a:chExt cx="0" cy="0"/>
        </a:xfrm>
      </p:grpSpPr>
      <p:sp>
        <p:nvSpPr>
          <p:cNvPr id="293" name="Google Shape;293;p55"/>
          <p:cNvSpPr>
            <a:spLocks noGrp="1"/>
          </p:cNvSpPr>
          <p:nvPr>
            <p:ph type="pic" idx="2"/>
          </p:nvPr>
        </p:nvSpPr>
        <p:spPr>
          <a:xfrm>
            <a:off x="6095637" y="1083755"/>
            <a:ext cx="5486700" cy="4219200"/>
          </a:xfrm>
          <a:prstGeom prst="rect">
            <a:avLst/>
          </a:prstGeom>
          <a:noFill/>
          <a:ln>
            <a:noFill/>
          </a:ln>
        </p:spPr>
        <p:txBody>
          <a:bodyPr spcFirstLastPara="1" wrap="square" lIns="91425" tIns="45700" rIns="91425" bIns="45700" anchor="t" anchorCtr="0"/>
          <a:lstStyle>
            <a:lvl1pPr marR="0" lvl="0" algn="l" rtl="0">
              <a:lnSpc>
                <a:spcPct val="90000"/>
              </a:lnSpc>
              <a:spcBef>
                <a:spcPts val="1400"/>
              </a:spcBef>
              <a:spcAft>
                <a:spcPts val="0"/>
              </a:spcAft>
              <a:buClr>
                <a:schemeClr val="dk1"/>
              </a:buClr>
              <a:buSzPts val="252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94" name="Google Shape;294;p55"/>
          <p:cNvSpPr/>
          <p:nvPr/>
        </p:nvSpPr>
        <p:spPr>
          <a:xfrm>
            <a:off x="274320" y="1078992"/>
            <a:ext cx="5821800" cy="4221600"/>
          </a:xfrm>
          <a:prstGeom prst="rect">
            <a:avLst/>
          </a:prstGeom>
          <a:solidFill>
            <a:srgbClr val="CFCFC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55"/>
          <p:cNvSpPr txBox="1">
            <a:spLocks noGrp="1"/>
          </p:cNvSpPr>
          <p:nvPr>
            <p:ph type="title"/>
          </p:nvPr>
        </p:nvSpPr>
        <p:spPr>
          <a:xfrm>
            <a:off x="388079" y="1275788"/>
            <a:ext cx="5537400" cy="9786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96" name="Google Shape;296;p55"/>
          <p:cNvSpPr/>
          <p:nvPr/>
        </p:nvSpPr>
        <p:spPr>
          <a:xfrm>
            <a:off x="0" y="320040"/>
            <a:ext cx="274200" cy="510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55"/>
          <p:cNvSpPr/>
          <p:nvPr/>
        </p:nvSpPr>
        <p:spPr>
          <a:xfrm>
            <a:off x="274320" y="320040"/>
            <a:ext cx="14127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55"/>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299" name="Google Shape;299;p55"/>
          <p:cNvPicPr preferRelativeResize="0"/>
          <p:nvPr/>
        </p:nvPicPr>
        <p:blipFill rotWithShape="1">
          <a:blip r:embed="rId2">
            <a:alphaModFix/>
          </a:blip>
          <a:srcRect/>
          <a:stretch/>
        </p:blipFill>
        <p:spPr>
          <a:xfrm>
            <a:off x="413129" y="456244"/>
            <a:ext cx="1088136" cy="261860"/>
          </a:xfrm>
          <a:prstGeom prst="rect">
            <a:avLst/>
          </a:prstGeom>
          <a:noFill/>
          <a:ln>
            <a:noFill/>
          </a:ln>
        </p:spPr>
      </p:pic>
      <p:cxnSp>
        <p:nvCxnSpPr>
          <p:cNvPr id="300" name="Google Shape;300;p55"/>
          <p:cNvCxnSpPr/>
          <p:nvPr/>
        </p:nvCxnSpPr>
        <p:spPr>
          <a:xfrm>
            <a:off x="8004175" y="822325"/>
            <a:ext cx="0" cy="0"/>
          </a:xfrm>
          <a:prstGeom prst="straightConnector1">
            <a:avLst/>
          </a:prstGeom>
          <a:noFill/>
          <a:ln>
            <a:noFill/>
          </a:ln>
        </p:spPr>
      </p:cxnSp>
      <p:cxnSp>
        <p:nvCxnSpPr>
          <p:cNvPr id="301" name="Google Shape;301;p55"/>
          <p:cNvCxnSpPr/>
          <p:nvPr/>
        </p:nvCxnSpPr>
        <p:spPr>
          <a:xfrm>
            <a:off x="8004175" y="822325"/>
            <a:ext cx="0" cy="0"/>
          </a:xfrm>
          <a:prstGeom prst="straightConnector1">
            <a:avLst/>
          </a:prstGeom>
          <a:noFill/>
          <a:ln>
            <a:noFill/>
          </a:ln>
        </p:spPr>
      </p:cxnSp>
      <p:sp>
        <p:nvSpPr>
          <p:cNvPr id="302" name="Google Shape;302;p55"/>
          <p:cNvSpPr/>
          <p:nvPr/>
        </p:nvSpPr>
        <p:spPr>
          <a:xfrm>
            <a:off x="6096000" y="0"/>
            <a:ext cx="6096003" cy="6857997"/>
          </a:xfrm>
          <a:custGeom>
            <a:avLst/>
            <a:gdLst/>
            <a:ahLst/>
            <a:cxnLst/>
            <a:rect l="l" t="t" r="r" b="b"/>
            <a:pathLst>
              <a:path w="3388" h="3815" extrusionOk="0">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3" name="Google Shape;303;p55"/>
          <p:cNvSpPr txBox="1">
            <a:spLocks noGrp="1"/>
          </p:cNvSpPr>
          <p:nvPr>
            <p:ph type="body" idx="1"/>
          </p:nvPr>
        </p:nvSpPr>
        <p:spPr>
          <a:xfrm>
            <a:off x="388079" y="2453317"/>
            <a:ext cx="5512800" cy="26901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marL="1371600" lvl="2" indent="-320039" algn="l">
              <a:lnSpc>
                <a:spcPct val="90000"/>
              </a:lnSpc>
              <a:spcBef>
                <a:spcPts val="800"/>
              </a:spcBef>
              <a:spcAft>
                <a:spcPts val="0"/>
              </a:spcAft>
              <a:buSzPts val="1440"/>
              <a:buChar char="•"/>
              <a:defRPr sz="1600"/>
            </a:lvl3pPr>
            <a:lvl4pPr marL="1828800" lvl="3" indent="-317500" algn="l">
              <a:lnSpc>
                <a:spcPct val="90000"/>
              </a:lnSpc>
              <a:spcBef>
                <a:spcPts val="800"/>
              </a:spcBef>
              <a:spcAft>
                <a:spcPts val="0"/>
              </a:spcAft>
              <a:buSzPts val="1400"/>
              <a:buChar char="–"/>
              <a:defRPr sz="1400"/>
            </a:lvl4pPr>
            <a:lvl5pPr marL="2286000" lvl="4" indent="-3302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Dk green picture layout 2">
  <p:cSld name="Dk green picture layout 2">
    <p:spTree>
      <p:nvGrpSpPr>
        <p:cNvPr id="1" name="Shape 304"/>
        <p:cNvGrpSpPr/>
        <p:nvPr/>
      </p:nvGrpSpPr>
      <p:grpSpPr>
        <a:xfrm>
          <a:off x="0" y="0"/>
          <a:ext cx="0" cy="0"/>
          <a:chOff x="0" y="0"/>
          <a:chExt cx="0" cy="0"/>
        </a:xfrm>
      </p:grpSpPr>
      <p:sp>
        <p:nvSpPr>
          <p:cNvPr id="305" name="Google Shape;305;p56"/>
          <p:cNvSpPr>
            <a:spLocks noGrp="1"/>
          </p:cNvSpPr>
          <p:nvPr>
            <p:ph type="pic" idx="2"/>
          </p:nvPr>
        </p:nvSpPr>
        <p:spPr>
          <a:xfrm>
            <a:off x="6095636" y="1078992"/>
            <a:ext cx="5487000" cy="4224000"/>
          </a:xfrm>
          <a:prstGeom prst="rect">
            <a:avLst/>
          </a:prstGeom>
          <a:noFill/>
          <a:ln>
            <a:noFill/>
          </a:ln>
        </p:spPr>
        <p:txBody>
          <a:bodyPr spcFirstLastPara="1" wrap="square" lIns="91425" tIns="45700" rIns="91425" bIns="45700" anchor="t" anchorCtr="0"/>
          <a:lstStyle>
            <a:lvl1pPr marR="0" lvl="0" algn="l" rtl="0">
              <a:lnSpc>
                <a:spcPct val="90000"/>
              </a:lnSpc>
              <a:spcBef>
                <a:spcPts val="1400"/>
              </a:spcBef>
              <a:spcAft>
                <a:spcPts val="0"/>
              </a:spcAft>
              <a:buClr>
                <a:schemeClr val="dk1"/>
              </a:buClr>
              <a:buSzPts val="252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06" name="Google Shape;306;p56"/>
          <p:cNvSpPr/>
          <p:nvPr/>
        </p:nvSpPr>
        <p:spPr>
          <a:xfrm>
            <a:off x="274320" y="1078992"/>
            <a:ext cx="5821800" cy="5778900"/>
          </a:xfrm>
          <a:prstGeom prst="rect">
            <a:avLst/>
          </a:prstGeom>
          <a:solidFill>
            <a:srgbClr val="CFCFC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56"/>
          <p:cNvSpPr txBox="1">
            <a:spLocks noGrp="1"/>
          </p:cNvSpPr>
          <p:nvPr>
            <p:ph type="title"/>
          </p:nvPr>
        </p:nvSpPr>
        <p:spPr>
          <a:xfrm>
            <a:off x="388079" y="1275788"/>
            <a:ext cx="5537400" cy="9786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08" name="Google Shape;308;p56"/>
          <p:cNvSpPr txBox="1">
            <a:spLocks noGrp="1"/>
          </p:cNvSpPr>
          <p:nvPr>
            <p:ph type="body" idx="1"/>
          </p:nvPr>
        </p:nvSpPr>
        <p:spPr>
          <a:xfrm>
            <a:off x="388079" y="2453316"/>
            <a:ext cx="5512800" cy="41634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marL="1371600" lvl="2" indent="-320039" algn="l">
              <a:lnSpc>
                <a:spcPct val="90000"/>
              </a:lnSpc>
              <a:spcBef>
                <a:spcPts val="800"/>
              </a:spcBef>
              <a:spcAft>
                <a:spcPts val="0"/>
              </a:spcAft>
              <a:buSzPts val="1440"/>
              <a:buChar char="•"/>
              <a:defRPr sz="1600"/>
            </a:lvl3pPr>
            <a:lvl4pPr marL="1828800" lvl="3" indent="-317500" algn="l">
              <a:lnSpc>
                <a:spcPct val="90000"/>
              </a:lnSpc>
              <a:spcBef>
                <a:spcPts val="800"/>
              </a:spcBef>
              <a:spcAft>
                <a:spcPts val="0"/>
              </a:spcAft>
              <a:buSzPts val="1400"/>
              <a:buChar char="–"/>
              <a:defRPr sz="1400"/>
            </a:lvl4pPr>
            <a:lvl5pPr marL="2286000" lvl="4" indent="-3302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9" name="Google Shape;309;p56"/>
          <p:cNvSpPr/>
          <p:nvPr/>
        </p:nvSpPr>
        <p:spPr>
          <a:xfrm>
            <a:off x="0" y="320040"/>
            <a:ext cx="274200" cy="510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56"/>
          <p:cNvSpPr/>
          <p:nvPr/>
        </p:nvSpPr>
        <p:spPr>
          <a:xfrm>
            <a:off x="274320" y="320040"/>
            <a:ext cx="14127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56"/>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312" name="Google Shape;312;p56"/>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313" name="Google Shape;313;p56"/>
          <p:cNvSpPr/>
          <p:nvPr/>
        </p:nvSpPr>
        <p:spPr>
          <a:xfrm>
            <a:off x="6096000" y="0"/>
            <a:ext cx="6096003" cy="6857997"/>
          </a:xfrm>
          <a:custGeom>
            <a:avLst/>
            <a:gdLst/>
            <a:ahLst/>
            <a:cxnLst/>
            <a:rect l="l" t="t" r="r" b="b"/>
            <a:pathLst>
              <a:path w="3388" h="3815" extrusionOk="0">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2_Dk green picture layout wide">
  <p:cSld name="2_Dk green picture layout wide">
    <p:spTree>
      <p:nvGrpSpPr>
        <p:cNvPr id="1" name="Shape 314"/>
        <p:cNvGrpSpPr/>
        <p:nvPr/>
      </p:nvGrpSpPr>
      <p:grpSpPr>
        <a:xfrm>
          <a:off x="0" y="0"/>
          <a:ext cx="0" cy="0"/>
          <a:chOff x="0" y="0"/>
          <a:chExt cx="0" cy="0"/>
        </a:xfrm>
      </p:grpSpPr>
      <p:sp>
        <p:nvSpPr>
          <p:cNvPr id="315" name="Google Shape;315;p57"/>
          <p:cNvSpPr>
            <a:spLocks noGrp="1"/>
          </p:cNvSpPr>
          <p:nvPr>
            <p:ph type="pic" idx="2"/>
          </p:nvPr>
        </p:nvSpPr>
        <p:spPr>
          <a:xfrm>
            <a:off x="4120595" y="1078989"/>
            <a:ext cx="7464300" cy="4226100"/>
          </a:xfrm>
          <a:prstGeom prst="rect">
            <a:avLst/>
          </a:prstGeom>
          <a:noFill/>
          <a:ln>
            <a:noFill/>
          </a:ln>
        </p:spPr>
        <p:txBody>
          <a:bodyPr spcFirstLastPara="1" wrap="square" lIns="91425" tIns="45700" rIns="91425" bIns="45700" anchor="t" anchorCtr="0"/>
          <a:lstStyle>
            <a:lvl1pPr marR="0" lvl="0" algn="l" rtl="0">
              <a:lnSpc>
                <a:spcPct val="90000"/>
              </a:lnSpc>
              <a:spcBef>
                <a:spcPts val="1400"/>
              </a:spcBef>
              <a:spcAft>
                <a:spcPts val="0"/>
              </a:spcAft>
              <a:buClr>
                <a:schemeClr val="dk1"/>
              </a:buClr>
              <a:buSzPts val="252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6" name="Google Shape;316;p57"/>
          <p:cNvSpPr/>
          <p:nvPr/>
        </p:nvSpPr>
        <p:spPr>
          <a:xfrm>
            <a:off x="274321" y="1078991"/>
            <a:ext cx="3846300" cy="5778900"/>
          </a:xfrm>
          <a:prstGeom prst="rect">
            <a:avLst/>
          </a:prstGeom>
          <a:solidFill>
            <a:srgbClr val="CFCFC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7" name="Google Shape;317;p57"/>
          <p:cNvSpPr txBox="1">
            <a:spLocks noGrp="1"/>
          </p:cNvSpPr>
          <p:nvPr>
            <p:ph type="title"/>
          </p:nvPr>
        </p:nvSpPr>
        <p:spPr>
          <a:xfrm>
            <a:off x="388079" y="1275788"/>
            <a:ext cx="3576300" cy="9798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18" name="Google Shape;318;p57"/>
          <p:cNvSpPr txBox="1">
            <a:spLocks noGrp="1"/>
          </p:cNvSpPr>
          <p:nvPr>
            <p:ph type="body" idx="1"/>
          </p:nvPr>
        </p:nvSpPr>
        <p:spPr>
          <a:xfrm>
            <a:off x="388079" y="2800350"/>
            <a:ext cx="3541800" cy="3816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marL="1371600" lvl="2" indent="-320039" algn="l">
              <a:lnSpc>
                <a:spcPct val="90000"/>
              </a:lnSpc>
              <a:spcBef>
                <a:spcPts val="800"/>
              </a:spcBef>
              <a:spcAft>
                <a:spcPts val="0"/>
              </a:spcAft>
              <a:buSzPts val="1440"/>
              <a:buChar char="•"/>
              <a:defRPr sz="1600"/>
            </a:lvl3pPr>
            <a:lvl4pPr marL="1828800" lvl="3" indent="-317500" algn="l">
              <a:lnSpc>
                <a:spcPct val="90000"/>
              </a:lnSpc>
              <a:spcBef>
                <a:spcPts val="800"/>
              </a:spcBef>
              <a:spcAft>
                <a:spcPts val="0"/>
              </a:spcAft>
              <a:buSzPts val="1400"/>
              <a:buChar char="–"/>
              <a:defRPr sz="1400"/>
            </a:lvl4pPr>
            <a:lvl5pPr marL="2286000" lvl="4" indent="-3302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19" name="Google Shape;319;p57"/>
          <p:cNvSpPr/>
          <p:nvPr/>
        </p:nvSpPr>
        <p:spPr>
          <a:xfrm>
            <a:off x="0" y="320040"/>
            <a:ext cx="274200" cy="510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57"/>
          <p:cNvSpPr/>
          <p:nvPr/>
        </p:nvSpPr>
        <p:spPr>
          <a:xfrm>
            <a:off x="274320" y="320040"/>
            <a:ext cx="1412700" cy="510900"/>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1" name="Google Shape;321;p57"/>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322" name="Google Shape;322;p57"/>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323" name="Google Shape;323;p57"/>
          <p:cNvSpPr/>
          <p:nvPr/>
        </p:nvSpPr>
        <p:spPr>
          <a:xfrm>
            <a:off x="4120595" y="1"/>
            <a:ext cx="8071404" cy="6857997"/>
          </a:xfrm>
          <a:custGeom>
            <a:avLst/>
            <a:gdLst/>
            <a:ahLst/>
            <a:cxnLst/>
            <a:rect l="l" t="t" r="r" b="b"/>
            <a:pathLst>
              <a:path w="4490" h="3815" extrusionOk="0">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Full picture layout ">
  <p:cSld name="Full picture layout ">
    <p:spTree>
      <p:nvGrpSpPr>
        <p:cNvPr id="1" name="Shape 324"/>
        <p:cNvGrpSpPr/>
        <p:nvPr/>
      </p:nvGrpSpPr>
      <p:grpSpPr>
        <a:xfrm>
          <a:off x="0" y="0"/>
          <a:ext cx="0" cy="0"/>
          <a:chOff x="0" y="0"/>
          <a:chExt cx="0" cy="0"/>
        </a:xfrm>
      </p:grpSpPr>
      <p:sp>
        <p:nvSpPr>
          <p:cNvPr id="325" name="Google Shape;325;p58"/>
          <p:cNvSpPr>
            <a:spLocks noGrp="1"/>
          </p:cNvSpPr>
          <p:nvPr>
            <p:ph type="pic" idx="2"/>
          </p:nvPr>
        </p:nvSpPr>
        <p:spPr>
          <a:xfrm>
            <a:off x="274320" y="2381"/>
            <a:ext cx="11312700" cy="6342000"/>
          </a:xfrm>
          <a:prstGeom prst="rect">
            <a:avLst/>
          </a:prstGeom>
          <a:noFill/>
          <a:ln>
            <a:noFill/>
          </a:ln>
        </p:spPr>
        <p:txBody>
          <a:bodyPr spcFirstLastPara="1" wrap="square" lIns="91425" tIns="45700" rIns="91425" bIns="45700" anchor="t" anchorCtr="0"/>
          <a:lstStyle>
            <a:lvl1pPr marR="0" lvl="0" algn="l" rtl="0">
              <a:lnSpc>
                <a:spcPct val="90000"/>
              </a:lnSpc>
              <a:spcBef>
                <a:spcPts val="1400"/>
              </a:spcBef>
              <a:spcAft>
                <a:spcPts val="0"/>
              </a:spcAft>
              <a:buClr>
                <a:schemeClr val="dk1"/>
              </a:buClr>
              <a:buSzPts val="252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26" name="Google Shape;326;p58"/>
          <p:cNvSpPr txBox="1">
            <a:spLocks noGrp="1"/>
          </p:cNvSpPr>
          <p:nvPr>
            <p:ph type="title"/>
          </p:nvPr>
        </p:nvSpPr>
        <p:spPr>
          <a:xfrm>
            <a:off x="429769" y="274320"/>
            <a:ext cx="11000100" cy="53550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27" name="Google Shape;327;p58"/>
          <p:cNvSpPr txBox="1"/>
          <p:nvPr/>
        </p:nvSpPr>
        <p:spPr>
          <a:xfrm>
            <a:off x="8010283" y="6477000"/>
            <a:ext cx="3860700" cy="182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328" name="Google Shape;328;p58"/>
          <p:cNvSpPr/>
          <p:nvPr/>
        </p:nvSpPr>
        <p:spPr>
          <a:xfrm>
            <a:off x="6026150" y="0"/>
            <a:ext cx="6165850" cy="6858000"/>
          </a:xfrm>
          <a:custGeom>
            <a:avLst/>
            <a:gdLst/>
            <a:ahLst/>
            <a:cxnLst/>
            <a:rect l="l" t="t" r="r" b="b"/>
            <a:pathLst>
              <a:path w="3884" h="4320" extrusionOk="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29" name="Google Shape;329;p58"/>
          <p:cNvSpPr/>
          <p:nvPr/>
        </p:nvSpPr>
        <p:spPr>
          <a:xfrm>
            <a:off x="0" y="6344402"/>
            <a:ext cx="274200" cy="510900"/>
          </a:xfrm>
          <a:prstGeom prst="rect">
            <a:avLst/>
          </a:prstGeom>
          <a:solidFill>
            <a:srgbClr val="397D5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58"/>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331" name="Google Shape;331;p58" descr="A close up of a logo&#10;&#10;Description automatically generated"/>
          <p:cNvPicPr preferRelativeResize="0"/>
          <p:nvPr/>
        </p:nvPicPr>
        <p:blipFill rotWithShape="1">
          <a:blip r:embed="rId2">
            <a:alphaModFix/>
          </a:blip>
          <a:srcRect/>
          <a:stretch/>
        </p:blipFill>
        <p:spPr>
          <a:xfrm>
            <a:off x="423590" y="6458660"/>
            <a:ext cx="1677848" cy="28207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3F6AB-9AD8-964A-BC92-8B659C7FF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C692F-F7CC-CD4E-980D-D98EF6CB4C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4789B-A69F-3F45-B6B8-967A41CF9671}"/>
              </a:ext>
            </a:extLst>
          </p:cNvPr>
          <p:cNvSpPr>
            <a:spLocks noGrp="1"/>
          </p:cNvSpPr>
          <p:nvPr>
            <p:ph type="dt" sz="half" idx="10"/>
          </p:nvPr>
        </p:nvSpPr>
        <p:spPr/>
        <p:txBody>
          <a:bodyPr/>
          <a:lstStyle/>
          <a:p>
            <a:fld id="{60B291AC-E13A-744A-AE4F-C6EE82DA906C}" type="datetimeFigureOut">
              <a:rPr lang="en-US" smtClean="0"/>
              <a:t>9/1/19</a:t>
            </a:fld>
            <a:endParaRPr lang="en-US"/>
          </a:p>
        </p:txBody>
      </p:sp>
      <p:sp>
        <p:nvSpPr>
          <p:cNvPr id="5" name="Footer Placeholder 4">
            <a:extLst>
              <a:ext uri="{FF2B5EF4-FFF2-40B4-BE49-F238E27FC236}">
                <a16:creationId xmlns:a16="http://schemas.microsoft.com/office/drawing/2014/main" id="{B9BA9CF8-282C-4744-A548-BDDADA31B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BEEBB-A452-F74D-B0CB-083ADDB2A3EF}"/>
              </a:ext>
            </a:extLst>
          </p:cNvPr>
          <p:cNvSpPr>
            <a:spLocks noGrp="1"/>
          </p:cNvSpPr>
          <p:nvPr>
            <p:ph type="sldNum" sz="quarter" idx="12"/>
          </p:nvPr>
        </p:nvSpPr>
        <p:spPr/>
        <p:txBody>
          <a:bodyPr/>
          <a:lstStyle/>
          <a:p>
            <a:fld id="{0A8A788E-4F88-834F-89E5-1E2BBCC92C93}" type="slidenum">
              <a:rPr lang="en-US" smtClean="0"/>
              <a:t>‹#›</a:t>
            </a:fld>
            <a:endParaRPr lang="en-US"/>
          </a:p>
        </p:txBody>
      </p:sp>
    </p:spTree>
    <p:extLst>
      <p:ext uri="{BB962C8B-B14F-4D97-AF65-F5344CB8AC3E}">
        <p14:creationId xmlns:p14="http://schemas.microsoft.com/office/powerpoint/2010/main" val="906316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29767" y="274320"/>
            <a:ext cx="11430000" cy="539496"/>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448055" y="1653735"/>
            <a:ext cx="11430000" cy="4047778"/>
          </a:xfrm>
          <a:prstGeom prst="rect">
            <a:avLst/>
          </a:prstGeom>
          <a:noFill/>
          <a:ln>
            <a:noFill/>
          </a:ln>
        </p:spPr>
        <p:txBody>
          <a:bodyPr spcFirstLastPara="1" wrap="square" lIns="91425" tIns="45700" rIns="91425" bIns="45700" anchor="t" anchorCtr="0"/>
          <a:lstStyle>
            <a:lvl1pPr marL="457200" lvl="0" indent="-388620" algn="l">
              <a:lnSpc>
                <a:spcPct val="90000"/>
              </a:lnSpc>
              <a:spcBef>
                <a:spcPts val="1800"/>
              </a:spcBef>
              <a:spcAft>
                <a:spcPts val="0"/>
              </a:spcAft>
              <a:buClr>
                <a:schemeClr val="dk1"/>
              </a:buClr>
              <a:buSzPts val="2520"/>
              <a:buFont typeface="Century Gothic"/>
              <a:buChar char="•"/>
              <a:defRPr sz="2800">
                <a:solidFill>
                  <a:schemeClr val="dk1"/>
                </a:solidFill>
                <a:latin typeface="Century Gothic"/>
                <a:ea typeface="Century Gothic"/>
                <a:cs typeface="Century Gothic"/>
                <a:sym typeface="Century Gothic"/>
              </a:defRPr>
            </a:lvl1pPr>
            <a:lvl2pPr marL="914400" lvl="1" indent="-365760" algn="l">
              <a:lnSpc>
                <a:spcPct val="90000"/>
              </a:lnSpc>
              <a:spcBef>
                <a:spcPts val="800"/>
              </a:spcBef>
              <a:spcAft>
                <a:spcPts val="0"/>
              </a:spcAft>
              <a:buClr>
                <a:schemeClr val="dk1"/>
              </a:buClr>
              <a:buSzPts val="2160"/>
              <a:buFont typeface="Century Gothic"/>
              <a:buChar char="–"/>
              <a:defRPr>
                <a:latin typeface="Century Gothic"/>
                <a:ea typeface="Century Gothic"/>
                <a:cs typeface="Century Gothic"/>
                <a:sym typeface="Century Gothic"/>
              </a:defRPr>
            </a:lvl2pPr>
            <a:lvl3pPr marL="1371600" lvl="2" indent="-342900" algn="l">
              <a:lnSpc>
                <a:spcPct val="90000"/>
              </a:lnSpc>
              <a:spcBef>
                <a:spcPts val="800"/>
              </a:spcBef>
              <a:spcAft>
                <a:spcPts val="0"/>
              </a:spcAft>
              <a:buClr>
                <a:schemeClr val="dk1"/>
              </a:buClr>
              <a:buSzPts val="1800"/>
              <a:buFont typeface="Century Gothic"/>
              <a:buChar char="•"/>
              <a:defRPr>
                <a:latin typeface="Century Gothic"/>
                <a:ea typeface="Century Gothic"/>
                <a:cs typeface="Century Gothic"/>
                <a:sym typeface="Century Gothic"/>
              </a:defRPr>
            </a:lvl3pPr>
            <a:lvl4pPr marL="1828800" lvl="3" indent="-342900" algn="l">
              <a:lnSpc>
                <a:spcPct val="90000"/>
              </a:lnSpc>
              <a:spcBef>
                <a:spcPts val="8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600"/>
              </a:spcBef>
              <a:spcAft>
                <a:spcPts val="0"/>
              </a:spcAft>
              <a:buClr>
                <a:schemeClr val="dk1"/>
              </a:buClr>
              <a:buSzPts val="1800"/>
              <a:buFont typeface="Arial"/>
              <a:buChar char="•"/>
              <a:defRPr>
                <a:latin typeface="Century Gothic"/>
                <a:ea typeface="Century Gothic"/>
                <a:cs typeface="Century Gothic"/>
                <a:sym typeface="Century Gothic"/>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39496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394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33"/>
        <p:cNvGrpSpPr/>
        <p:nvPr/>
      </p:nvGrpSpPr>
      <p:grpSpPr>
        <a:xfrm>
          <a:off x="0" y="0"/>
          <a:ext cx="0" cy="0"/>
          <a:chOff x="0" y="0"/>
          <a:chExt cx="0" cy="0"/>
        </a:xfrm>
      </p:grpSpPr>
      <p:pic>
        <p:nvPicPr>
          <p:cNvPr id="34" name="Google Shape;34;p34"/>
          <p:cNvPicPr preferRelativeResize="0"/>
          <p:nvPr/>
        </p:nvPicPr>
        <p:blipFill rotWithShape="1">
          <a:blip r:embed="rId2">
            <a:alphaModFix/>
          </a:blip>
          <a:srcRect r="-399" b="-1"/>
          <a:stretch/>
        </p:blipFill>
        <p:spPr>
          <a:xfrm>
            <a:off x="6095998" y="1078992"/>
            <a:ext cx="5535025" cy="4228673"/>
          </a:xfrm>
          <a:prstGeom prst="rect">
            <a:avLst/>
          </a:prstGeom>
          <a:noFill/>
          <a:ln>
            <a:noFill/>
          </a:ln>
        </p:spPr>
      </p:pic>
      <p:sp>
        <p:nvSpPr>
          <p:cNvPr id="35" name="Google Shape;35;p34"/>
          <p:cNvSpPr/>
          <p:nvPr/>
        </p:nvSpPr>
        <p:spPr>
          <a:xfrm>
            <a:off x="274320" y="1078992"/>
            <a:ext cx="5821680" cy="4228673"/>
          </a:xfrm>
          <a:prstGeom prst="rect">
            <a:avLst/>
          </a:prstGeom>
          <a:solidFill>
            <a:srgbClr val="CFCFC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 name="Google Shape;36;p34"/>
          <p:cNvSpPr txBox="1">
            <a:spLocks noGrp="1"/>
          </p:cNvSpPr>
          <p:nvPr>
            <p:ph type="title"/>
          </p:nvPr>
        </p:nvSpPr>
        <p:spPr>
          <a:xfrm>
            <a:off x="429768" y="1352479"/>
            <a:ext cx="5413469" cy="1100789"/>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412217" y="2891883"/>
            <a:ext cx="5431021" cy="225254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marL="1371600" lvl="2" indent="-320039" algn="l">
              <a:lnSpc>
                <a:spcPct val="90000"/>
              </a:lnSpc>
              <a:spcBef>
                <a:spcPts val="800"/>
              </a:spcBef>
              <a:spcAft>
                <a:spcPts val="0"/>
              </a:spcAft>
              <a:buSzPts val="1440"/>
              <a:buChar char="•"/>
              <a:defRPr sz="1600"/>
            </a:lvl3pPr>
            <a:lvl4pPr marL="1828800" lvl="3" indent="-317500" algn="l">
              <a:lnSpc>
                <a:spcPct val="90000"/>
              </a:lnSpc>
              <a:spcBef>
                <a:spcPts val="800"/>
              </a:spcBef>
              <a:spcAft>
                <a:spcPts val="0"/>
              </a:spcAft>
              <a:buSzPts val="1400"/>
              <a:buChar char="–"/>
              <a:defRPr sz="1400"/>
            </a:lvl4pPr>
            <a:lvl5pPr marL="2286000" lvl="4" indent="-3302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34"/>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34"/>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0" name="Google Shape;40;p34"/>
          <p:cNvPicPr preferRelativeResize="0"/>
          <p:nvPr/>
        </p:nvPicPr>
        <p:blipFill rotWithShape="1">
          <a:blip r:embed="rId3">
            <a:alphaModFix/>
          </a:blip>
          <a:srcRect/>
          <a:stretch/>
        </p:blipFill>
        <p:spPr>
          <a:xfrm>
            <a:off x="413129" y="456244"/>
            <a:ext cx="1088136" cy="261860"/>
          </a:xfrm>
          <a:prstGeom prst="rect">
            <a:avLst/>
          </a:prstGeom>
          <a:noFill/>
          <a:ln>
            <a:noFill/>
          </a:ln>
        </p:spPr>
      </p:pic>
      <p:sp>
        <p:nvSpPr>
          <p:cNvPr id="41" name="Google Shape;41;p34"/>
          <p:cNvSpPr/>
          <p:nvPr/>
        </p:nvSpPr>
        <p:spPr>
          <a:xfrm>
            <a:off x="6096000" y="0"/>
            <a:ext cx="6096000" cy="6858000"/>
          </a:xfrm>
          <a:custGeom>
            <a:avLst/>
            <a:gdLst/>
            <a:ahLst/>
            <a:cxnLst/>
            <a:rect l="l" t="t" r="r" b="b"/>
            <a:pathLst>
              <a:path w="3388" h="3815" extrusionOk="0">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2"/>
        <p:cNvGrpSpPr/>
        <p:nvPr/>
      </p:nvGrpSpPr>
      <p:grpSpPr>
        <a:xfrm>
          <a:off x="0" y="0"/>
          <a:ext cx="0" cy="0"/>
          <a:chOff x="0" y="0"/>
          <a:chExt cx="0" cy="0"/>
        </a:xfrm>
      </p:grpSpPr>
      <p:sp>
        <p:nvSpPr>
          <p:cNvPr id="43" name="Google Shape;43;p35"/>
          <p:cNvSpPr txBox="1">
            <a:spLocks noGrp="1"/>
          </p:cNvSpPr>
          <p:nvPr>
            <p:ph type="title"/>
          </p:nvPr>
        </p:nvSpPr>
        <p:spPr>
          <a:xfrm>
            <a:off x="429768" y="274320"/>
            <a:ext cx="11504904" cy="535531"/>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a:solidFill>
                  <a:schemeClr val="dk1"/>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4" name="Google Shape;44;p35"/>
          <p:cNvSpPr txBox="1">
            <a:spLocks noGrp="1"/>
          </p:cNvSpPr>
          <p:nvPr>
            <p:ph type="body" idx="1"/>
          </p:nvPr>
        </p:nvSpPr>
        <p:spPr>
          <a:xfrm>
            <a:off x="465135" y="1444753"/>
            <a:ext cx="5507832" cy="420394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marL="1371600" lvl="2" indent="-320039"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marL="1828800" lvl="3" indent="-228600" algn="l">
              <a:lnSpc>
                <a:spcPct val="90000"/>
              </a:lnSpc>
              <a:spcBef>
                <a:spcPts val="800"/>
              </a:spcBef>
              <a:spcAft>
                <a:spcPts val="0"/>
              </a:spcAft>
              <a:buClr>
                <a:schemeClr val="dk1"/>
              </a:buClr>
              <a:buSzPts val="1400"/>
              <a:buFont typeface="Century Gothic"/>
              <a:buNone/>
              <a:defRPr sz="1400">
                <a:latin typeface="Century Gothic"/>
                <a:ea typeface="Century Gothic"/>
                <a:cs typeface="Century Gothic"/>
                <a:sym typeface="Century Gothic"/>
              </a:defRPr>
            </a:lvl4pPr>
            <a:lvl5pPr marL="2286000" lvl="4" indent="-330200" algn="l">
              <a:lnSpc>
                <a:spcPct val="90000"/>
              </a:lnSpc>
              <a:spcBef>
                <a:spcPts val="600"/>
              </a:spcBef>
              <a:spcAft>
                <a:spcPts val="0"/>
              </a:spcAft>
              <a:buClr>
                <a:schemeClr val="dk1"/>
              </a:buClr>
              <a:buSzPts val="1600"/>
              <a:buFont typeface="Century Gothic"/>
              <a:buChar char="•"/>
              <a:defRPr sz="1600">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35"/>
          <p:cNvSpPr txBox="1">
            <a:spLocks noGrp="1"/>
          </p:cNvSpPr>
          <p:nvPr>
            <p:ph type="body" idx="2"/>
          </p:nvPr>
        </p:nvSpPr>
        <p:spPr>
          <a:xfrm>
            <a:off x="6241493" y="1444753"/>
            <a:ext cx="5504688" cy="420394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latin typeface="Century Gothic"/>
                <a:ea typeface="Century Gothic"/>
                <a:cs typeface="Century Gothic"/>
                <a:sym typeface="Century Gothic"/>
              </a:defRPr>
            </a:lvl2pPr>
            <a:lvl3pPr marL="1371600" lvl="2" indent="-320039" algn="l">
              <a:lnSpc>
                <a:spcPct val="90000"/>
              </a:lnSpc>
              <a:spcBef>
                <a:spcPts val="800"/>
              </a:spcBef>
              <a:spcAft>
                <a:spcPts val="0"/>
              </a:spcAft>
              <a:buClr>
                <a:schemeClr val="dk1"/>
              </a:buClr>
              <a:buSzPts val="1440"/>
              <a:buFont typeface="Century Gothic"/>
              <a:buChar char="•"/>
              <a:defRPr sz="1600">
                <a:latin typeface="Century Gothic"/>
                <a:ea typeface="Century Gothic"/>
                <a:cs typeface="Century Gothic"/>
                <a:sym typeface="Century Gothic"/>
              </a:defRPr>
            </a:lvl3pPr>
            <a:lvl4pPr marL="1828800" lvl="3" indent="-317500" algn="l">
              <a:lnSpc>
                <a:spcPct val="90000"/>
              </a:lnSpc>
              <a:spcBef>
                <a:spcPts val="800"/>
              </a:spcBef>
              <a:spcAft>
                <a:spcPts val="0"/>
              </a:spcAft>
              <a:buClr>
                <a:schemeClr val="dk1"/>
              </a:buClr>
              <a:buSzPts val="1400"/>
              <a:buFont typeface="Century Gothic"/>
              <a:buChar char="•"/>
              <a:defRPr sz="1400">
                <a:latin typeface="Century Gothic"/>
                <a:ea typeface="Century Gothic"/>
                <a:cs typeface="Century Gothic"/>
                <a:sym typeface="Century Gothic"/>
              </a:defRPr>
            </a:lvl4pPr>
            <a:lvl5pPr marL="2286000" lvl="4" indent="-330200" algn="l">
              <a:lnSpc>
                <a:spcPct val="90000"/>
              </a:lnSpc>
              <a:spcBef>
                <a:spcPts val="600"/>
              </a:spcBef>
              <a:spcAft>
                <a:spcPts val="0"/>
              </a:spcAft>
              <a:buClr>
                <a:schemeClr val="dk1"/>
              </a:buClr>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5"/>
          <p:cNvSpPr txBox="1"/>
          <p:nvPr/>
        </p:nvSpPr>
        <p:spPr>
          <a:xfrm>
            <a:off x="8010282" y="6583680"/>
            <a:ext cx="3860800" cy="1825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content boxes with reverse headers">
  <p:cSld name="2 content boxes with reverse headers">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429768" y="274320"/>
            <a:ext cx="11504904" cy="535531"/>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57" name="Google Shape;57;p38"/>
          <p:cNvSpPr txBox="1">
            <a:spLocks noGrp="1"/>
          </p:cNvSpPr>
          <p:nvPr>
            <p:ph type="body" idx="1"/>
          </p:nvPr>
        </p:nvSpPr>
        <p:spPr>
          <a:xfrm>
            <a:off x="536696" y="1387602"/>
            <a:ext cx="5486400" cy="82119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91425" rIns="91425" bIns="91425" anchor="b"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8" name="Google Shape;58;p38"/>
          <p:cNvSpPr txBox="1">
            <a:spLocks noGrp="1"/>
          </p:cNvSpPr>
          <p:nvPr>
            <p:ph type="body" idx="2"/>
          </p:nvPr>
        </p:nvSpPr>
        <p:spPr>
          <a:xfrm>
            <a:off x="536696" y="2208792"/>
            <a:ext cx="5486400" cy="3813071"/>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t" anchorCtr="0"/>
          <a:lstStyle>
            <a:lvl1pPr marL="457200" lvl="0" indent="-331470" algn="l">
              <a:lnSpc>
                <a:spcPct val="90000"/>
              </a:lnSpc>
              <a:spcBef>
                <a:spcPts val="1400"/>
              </a:spcBef>
              <a:spcAft>
                <a:spcPts val="0"/>
              </a:spcAft>
              <a:buClr>
                <a:schemeClr val="dk1"/>
              </a:buClr>
              <a:buSzPts val="1620"/>
              <a:buFont typeface="Century Gothic"/>
              <a:buChar char="•"/>
              <a:defRPr sz="1800"/>
            </a:lvl1pPr>
            <a:lvl2pPr marL="914400" lvl="1" indent="-320040" algn="l">
              <a:lnSpc>
                <a:spcPct val="90000"/>
              </a:lnSpc>
              <a:spcBef>
                <a:spcPts val="800"/>
              </a:spcBef>
              <a:spcAft>
                <a:spcPts val="0"/>
              </a:spcAft>
              <a:buClr>
                <a:schemeClr val="dk1"/>
              </a:buClr>
              <a:buSzPts val="1440"/>
              <a:buFont typeface="Century Gothic"/>
              <a:buChar char="–"/>
              <a:defRPr sz="1600"/>
            </a:lvl2pPr>
            <a:lvl3pPr marL="1371600" lvl="2" indent="-308610" algn="l">
              <a:lnSpc>
                <a:spcPct val="90000"/>
              </a:lnSpc>
              <a:spcBef>
                <a:spcPts val="800"/>
              </a:spcBef>
              <a:spcAft>
                <a:spcPts val="0"/>
              </a:spcAft>
              <a:buClr>
                <a:schemeClr val="dk1"/>
              </a:buClr>
              <a:buSzPts val="1260"/>
              <a:buFont typeface="Century Gothic"/>
              <a:buChar char="•"/>
              <a:defRPr sz="1400"/>
            </a:lvl3pPr>
            <a:lvl4pPr marL="1828800" lvl="3" indent="-297180" algn="l">
              <a:lnSpc>
                <a:spcPct val="90000"/>
              </a:lnSpc>
              <a:spcBef>
                <a:spcPts val="800"/>
              </a:spcBef>
              <a:spcAft>
                <a:spcPts val="0"/>
              </a:spcAft>
              <a:buClr>
                <a:schemeClr val="dk1"/>
              </a:buClr>
              <a:buSzPts val="1080"/>
              <a:buFont typeface="Century Gothic"/>
              <a:buChar char="–"/>
              <a:defRPr sz="1200"/>
            </a:lvl4pPr>
            <a:lvl5pPr marL="2286000" lvl="4" indent="-317500" algn="l">
              <a:lnSpc>
                <a:spcPct val="90000"/>
              </a:lnSpc>
              <a:spcBef>
                <a:spcPts val="600"/>
              </a:spcBef>
              <a:spcAft>
                <a:spcPts val="0"/>
              </a:spcAft>
              <a:buClr>
                <a:schemeClr val="dk1"/>
              </a:buClr>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9" name="Google Shape;59;p38"/>
          <p:cNvSpPr txBox="1">
            <a:spLocks noGrp="1"/>
          </p:cNvSpPr>
          <p:nvPr>
            <p:ph type="body" idx="3"/>
          </p:nvPr>
        </p:nvSpPr>
        <p:spPr>
          <a:xfrm>
            <a:off x="6384682" y="1387602"/>
            <a:ext cx="5486400" cy="82119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91425" rIns="91425" bIns="91425" anchor="b"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0" name="Google Shape;60;p38"/>
          <p:cNvSpPr txBox="1">
            <a:spLocks noGrp="1"/>
          </p:cNvSpPr>
          <p:nvPr>
            <p:ph type="body" idx="4"/>
          </p:nvPr>
        </p:nvSpPr>
        <p:spPr>
          <a:xfrm>
            <a:off x="6384682" y="2213184"/>
            <a:ext cx="5486400" cy="3813071"/>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t" anchorCtr="0"/>
          <a:lstStyle>
            <a:lvl1pPr marL="457200" lvl="0" indent="-331470" algn="l">
              <a:lnSpc>
                <a:spcPct val="90000"/>
              </a:lnSpc>
              <a:spcBef>
                <a:spcPts val="1400"/>
              </a:spcBef>
              <a:spcAft>
                <a:spcPts val="0"/>
              </a:spcAft>
              <a:buClr>
                <a:schemeClr val="dk1"/>
              </a:buClr>
              <a:buSzPts val="1620"/>
              <a:buFont typeface="Century Gothic"/>
              <a:buChar char="•"/>
              <a:defRPr sz="1800"/>
            </a:lvl1pPr>
            <a:lvl2pPr marL="914400" lvl="1" indent="-32004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marL="1371600" lvl="2" indent="-308610" algn="l">
              <a:lnSpc>
                <a:spcPct val="90000"/>
              </a:lnSpc>
              <a:spcBef>
                <a:spcPts val="800"/>
              </a:spcBef>
              <a:spcAft>
                <a:spcPts val="0"/>
              </a:spcAft>
              <a:buClr>
                <a:schemeClr val="dk1"/>
              </a:buClr>
              <a:buSzPts val="1260"/>
              <a:buFont typeface="Century Gothic"/>
              <a:buChar char="•"/>
              <a:defRPr sz="1400"/>
            </a:lvl3pPr>
            <a:lvl4pPr marL="1828800" lvl="3" indent="-297180" algn="l">
              <a:lnSpc>
                <a:spcPct val="90000"/>
              </a:lnSpc>
              <a:spcBef>
                <a:spcPts val="800"/>
              </a:spcBef>
              <a:spcAft>
                <a:spcPts val="0"/>
              </a:spcAft>
              <a:buClr>
                <a:schemeClr val="dk1"/>
              </a:buClr>
              <a:buSzPts val="1080"/>
              <a:buFont typeface="Century Gothic"/>
              <a:buChar char="–"/>
              <a:defRPr sz="1200"/>
            </a:lvl4pPr>
            <a:lvl5pPr marL="2286000" lvl="4" indent="-3175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1" name="Google Shape;61;p38"/>
          <p:cNvSpPr txBox="1"/>
          <p:nvPr/>
        </p:nvSpPr>
        <p:spPr>
          <a:xfrm>
            <a:off x="8010282" y="6583680"/>
            <a:ext cx="3860800" cy="1825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3 content boxes with reverse headers">
  <p:cSld name="1_3 content boxes with reverse headers">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429768" y="274320"/>
            <a:ext cx="11504904" cy="535531"/>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64" name="Google Shape;64;p39"/>
          <p:cNvSpPr txBox="1">
            <a:spLocks noGrp="1"/>
          </p:cNvSpPr>
          <p:nvPr>
            <p:ph type="body" idx="1"/>
          </p:nvPr>
        </p:nvSpPr>
        <p:spPr>
          <a:xfrm>
            <a:off x="536696" y="1387602"/>
            <a:ext cx="3610478" cy="82119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91425" rIns="91425" bIns="91425" anchor="b"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5" name="Google Shape;65;p39"/>
          <p:cNvSpPr txBox="1">
            <a:spLocks noGrp="1"/>
          </p:cNvSpPr>
          <p:nvPr>
            <p:ph type="body" idx="2"/>
          </p:nvPr>
        </p:nvSpPr>
        <p:spPr>
          <a:xfrm>
            <a:off x="536696" y="2208792"/>
            <a:ext cx="3610478" cy="3813071"/>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t" anchorCtr="0"/>
          <a:lstStyle>
            <a:lvl1pPr marL="457200" lvl="0" indent="-331470" algn="l">
              <a:lnSpc>
                <a:spcPct val="90000"/>
              </a:lnSpc>
              <a:spcBef>
                <a:spcPts val="1400"/>
              </a:spcBef>
              <a:spcAft>
                <a:spcPts val="0"/>
              </a:spcAft>
              <a:buClr>
                <a:schemeClr val="dk1"/>
              </a:buClr>
              <a:buSzPts val="1620"/>
              <a:buFont typeface="Century Gothic"/>
              <a:buChar char="•"/>
              <a:defRPr sz="1800"/>
            </a:lvl1pPr>
            <a:lvl2pPr marL="914400" lvl="1" indent="-320040" algn="l">
              <a:lnSpc>
                <a:spcPct val="90000"/>
              </a:lnSpc>
              <a:spcBef>
                <a:spcPts val="800"/>
              </a:spcBef>
              <a:spcAft>
                <a:spcPts val="0"/>
              </a:spcAft>
              <a:buClr>
                <a:schemeClr val="dk1"/>
              </a:buClr>
              <a:buSzPts val="1440"/>
              <a:buFont typeface="Century Gothic"/>
              <a:buChar char="–"/>
              <a:defRPr sz="1600"/>
            </a:lvl2pPr>
            <a:lvl3pPr marL="1371600" lvl="2" indent="-308610" algn="l">
              <a:lnSpc>
                <a:spcPct val="90000"/>
              </a:lnSpc>
              <a:spcBef>
                <a:spcPts val="800"/>
              </a:spcBef>
              <a:spcAft>
                <a:spcPts val="0"/>
              </a:spcAft>
              <a:buClr>
                <a:schemeClr val="dk1"/>
              </a:buClr>
              <a:buSzPts val="1260"/>
              <a:buFont typeface="Century Gothic"/>
              <a:buChar char="•"/>
              <a:defRPr sz="1400"/>
            </a:lvl3pPr>
            <a:lvl4pPr marL="1828800" lvl="3" indent="-297180" algn="l">
              <a:lnSpc>
                <a:spcPct val="90000"/>
              </a:lnSpc>
              <a:spcBef>
                <a:spcPts val="800"/>
              </a:spcBef>
              <a:spcAft>
                <a:spcPts val="0"/>
              </a:spcAft>
              <a:buClr>
                <a:schemeClr val="dk1"/>
              </a:buClr>
              <a:buSzPts val="1080"/>
              <a:buFont typeface="Century Gothic"/>
              <a:buChar char="–"/>
              <a:defRPr sz="1200"/>
            </a:lvl4pPr>
            <a:lvl5pPr marL="2286000" lvl="4" indent="-317500" algn="l">
              <a:lnSpc>
                <a:spcPct val="90000"/>
              </a:lnSpc>
              <a:spcBef>
                <a:spcPts val="600"/>
              </a:spcBef>
              <a:spcAft>
                <a:spcPts val="0"/>
              </a:spcAft>
              <a:buClr>
                <a:schemeClr val="dk1"/>
              </a:buClr>
              <a:buSzPts val="1400"/>
              <a:buFont typeface="Arial"/>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6" name="Google Shape;66;p39"/>
          <p:cNvSpPr txBox="1">
            <a:spLocks noGrp="1"/>
          </p:cNvSpPr>
          <p:nvPr>
            <p:ph type="body" idx="3"/>
          </p:nvPr>
        </p:nvSpPr>
        <p:spPr>
          <a:xfrm>
            <a:off x="4393659" y="1387602"/>
            <a:ext cx="3608418" cy="82119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91425" rIns="91425" bIns="91425" anchor="b"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 name="Google Shape;67;p39"/>
          <p:cNvSpPr txBox="1">
            <a:spLocks noGrp="1"/>
          </p:cNvSpPr>
          <p:nvPr>
            <p:ph type="body" idx="4"/>
          </p:nvPr>
        </p:nvSpPr>
        <p:spPr>
          <a:xfrm>
            <a:off x="4393659" y="2213184"/>
            <a:ext cx="3608418" cy="3813071"/>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t" anchorCtr="0"/>
          <a:lstStyle>
            <a:lvl1pPr marL="457200" lvl="0" indent="-331470" algn="l">
              <a:lnSpc>
                <a:spcPct val="90000"/>
              </a:lnSpc>
              <a:spcBef>
                <a:spcPts val="1400"/>
              </a:spcBef>
              <a:spcAft>
                <a:spcPts val="0"/>
              </a:spcAft>
              <a:buClr>
                <a:schemeClr val="dk1"/>
              </a:buClr>
              <a:buSzPts val="1620"/>
              <a:buFont typeface="Century Gothic"/>
              <a:buChar char="•"/>
              <a:defRPr sz="1800"/>
            </a:lvl1pPr>
            <a:lvl2pPr marL="914400" lvl="1" indent="-32004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marL="1371600" lvl="2" indent="-308610" algn="l">
              <a:lnSpc>
                <a:spcPct val="90000"/>
              </a:lnSpc>
              <a:spcBef>
                <a:spcPts val="800"/>
              </a:spcBef>
              <a:spcAft>
                <a:spcPts val="0"/>
              </a:spcAft>
              <a:buClr>
                <a:schemeClr val="dk1"/>
              </a:buClr>
              <a:buSzPts val="1260"/>
              <a:buFont typeface="Century Gothic"/>
              <a:buChar char="•"/>
              <a:defRPr sz="1400"/>
            </a:lvl3pPr>
            <a:lvl4pPr marL="1828800" lvl="3" indent="-297180" algn="l">
              <a:lnSpc>
                <a:spcPct val="90000"/>
              </a:lnSpc>
              <a:spcBef>
                <a:spcPts val="800"/>
              </a:spcBef>
              <a:spcAft>
                <a:spcPts val="0"/>
              </a:spcAft>
              <a:buClr>
                <a:schemeClr val="dk1"/>
              </a:buClr>
              <a:buSzPts val="1080"/>
              <a:buFont typeface="Century Gothic"/>
              <a:buChar char="–"/>
              <a:defRPr sz="1200"/>
            </a:lvl4pPr>
            <a:lvl5pPr marL="2286000" lvl="4" indent="-3175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8" name="Google Shape;68;p39"/>
          <p:cNvSpPr txBox="1">
            <a:spLocks noGrp="1"/>
          </p:cNvSpPr>
          <p:nvPr>
            <p:ph type="body" idx="5"/>
          </p:nvPr>
        </p:nvSpPr>
        <p:spPr>
          <a:xfrm>
            <a:off x="8248562" y="1387602"/>
            <a:ext cx="3608418" cy="821190"/>
          </a:xfrm>
          <a:prstGeom prst="rect">
            <a:avLst/>
          </a:prstGeom>
          <a:solidFill>
            <a:schemeClr val="dk2"/>
          </a:solidFill>
          <a:ln w="12700" cap="flat" cmpd="sng">
            <a:solidFill>
              <a:schemeClr val="dk2"/>
            </a:solidFill>
            <a:prstDash val="solid"/>
            <a:round/>
            <a:headEnd type="none" w="sm" len="sm"/>
            <a:tailEnd type="none" w="sm" len="sm"/>
          </a:ln>
        </p:spPr>
        <p:txBody>
          <a:bodyPr spcFirstLastPara="1" wrap="square" lIns="91425" tIns="91425" rIns="91425" bIns="91425" anchor="b" anchorCtr="0"/>
          <a:lstStyle>
            <a:lvl1pPr marL="457200" lvl="0" indent="-228600" algn="l">
              <a:lnSpc>
                <a:spcPct val="90000"/>
              </a:lnSpc>
              <a:spcBef>
                <a:spcPts val="1400"/>
              </a:spcBef>
              <a:spcAft>
                <a:spcPts val="0"/>
              </a:spcAft>
              <a:buSzPts val="1800"/>
              <a:buNone/>
              <a:defRPr sz="2000" b="0">
                <a:solidFill>
                  <a:schemeClr val="lt1"/>
                </a:solidFill>
              </a:defRPr>
            </a:lvl1pPr>
            <a:lvl2pPr marL="914400" lvl="1" indent="-228600" algn="l">
              <a:lnSpc>
                <a:spcPct val="90000"/>
              </a:lnSpc>
              <a:spcBef>
                <a:spcPts val="800"/>
              </a:spcBef>
              <a:spcAft>
                <a:spcPts val="0"/>
              </a:spcAft>
              <a:buSzPts val="1800"/>
              <a:buNone/>
              <a:defRPr sz="2000" b="1"/>
            </a:lvl2pPr>
            <a:lvl3pPr marL="1371600" lvl="2" indent="-228600" algn="l">
              <a:lnSpc>
                <a:spcPct val="90000"/>
              </a:lnSpc>
              <a:spcBef>
                <a:spcPts val="800"/>
              </a:spcBef>
              <a:spcAft>
                <a:spcPts val="0"/>
              </a:spcAft>
              <a:buSzPts val="162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9" name="Google Shape;69;p39"/>
          <p:cNvSpPr txBox="1">
            <a:spLocks noGrp="1"/>
          </p:cNvSpPr>
          <p:nvPr>
            <p:ph type="body" idx="6"/>
          </p:nvPr>
        </p:nvSpPr>
        <p:spPr>
          <a:xfrm>
            <a:off x="8248562" y="2213184"/>
            <a:ext cx="3608418" cy="3813071"/>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t" anchorCtr="0"/>
          <a:lstStyle>
            <a:lvl1pPr marL="457200" lvl="0" indent="-331470" algn="l">
              <a:lnSpc>
                <a:spcPct val="90000"/>
              </a:lnSpc>
              <a:spcBef>
                <a:spcPts val="1400"/>
              </a:spcBef>
              <a:spcAft>
                <a:spcPts val="0"/>
              </a:spcAft>
              <a:buClr>
                <a:schemeClr val="dk1"/>
              </a:buClr>
              <a:buSzPts val="1620"/>
              <a:buFont typeface="Century Gothic"/>
              <a:buChar char="•"/>
              <a:defRPr sz="1800"/>
            </a:lvl1pPr>
            <a:lvl2pPr marL="914400" lvl="1" indent="-320040" algn="l">
              <a:lnSpc>
                <a:spcPct val="90000"/>
              </a:lnSpc>
              <a:spcBef>
                <a:spcPts val="800"/>
              </a:spcBef>
              <a:spcAft>
                <a:spcPts val="0"/>
              </a:spcAft>
              <a:buClr>
                <a:schemeClr val="dk1"/>
              </a:buClr>
              <a:buSzPts val="1440"/>
              <a:buFont typeface="Century Gothic"/>
              <a:buChar char="–"/>
              <a:defRPr sz="1600">
                <a:solidFill>
                  <a:schemeClr val="dk1"/>
                </a:solidFill>
                <a:latin typeface="Century Gothic"/>
                <a:ea typeface="Century Gothic"/>
                <a:cs typeface="Century Gothic"/>
                <a:sym typeface="Century Gothic"/>
              </a:defRPr>
            </a:lvl2pPr>
            <a:lvl3pPr marL="1371600" lvl="2" indent="-308610" algn="l">
              <a:lnSpc>
                <a:spcPct val="90000"/>
              </a:lnSpc>
              <a:spcBef>
                <a:spcPts val="800"/>
              </a:spcBef>
              <a:spcAft>
                <a:spcPts val="0"/>
              </a:spcAft>
              <a:buClr>
                <a:schemeClr val="dk1"/>
              </a:buClr>
              <a:buSzPts val="1260"/>
              <a:buFont typeface="Century Gothic"/>
              <a:buChar char="•"/>
              <a:defRPr sz="1400"/>
            </a:lvl3pPr>
            <a:lvl4pPr marL="1828800" lvl="3" indent="-297180" algn="l">
              <a:lnSpc>
                <a:spcPct val="90000"/>
              </a:lnSpc>
              <a:spcBef>
                <a:spcPts val="800"/>
              </a:spcBef>
              <a:spcAft>
                <a:spcPts val="0"/>
              </a:spcAft>
              <a:buClr>
                <a:schemeClr val="dk1"/>
              </a:buClr>
              <a:buSzPts val="1080"/>
              <a:buFont typeface="Century Gothic"/>
              <a:buChar char="–"/>
              <a:defRPr sz="1200"/>
            </a:lvl4pPr>
            <a:lvl5pPr marL="2286000" lvl="4" indent="-317500" algn="l">
              <a:lnSpc>
                <a:spcPct val="90000"/>
              </a:lnSpc>
              <a:spcBef>
                <a:spcPts val="600"/>
              </a:spcBef>
              <a:spcAft>
                <a:spcPts val="0"/>
              </a:spcAft>
              <a:buClr>
                <a:schemeClr val="dk1"/>
              </a:buClr>
              <a:buSzPts val="1400"/>
              <a:buChar char="»"/>
              <a:defRPr sz="14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0" name="Google Shape;70;p39"/>
          <p:cNvSpPr txBox="1"/>
          <p:nvPr/>
        </p:nvSpPr>
        <p:spPr>
          <a:xfrm>
            <a:off x="8010282" y="6583680"/>
            <a:ext cx="3860800" cy="1825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k green picture layout">
  <p:cSld name="Dk green picture layout">
    <p:spTree>
      <p:nvGrpSpPr>
        <p:cNvPr id="1" name="Shape 71"/>
        <p:cNvGrpSpPr/>
        <p:nvPr/>
      </p:nvGrpSpPr>
      <p:grpSpPr>
        <a:xfrm>
          <a:off x="0" y="0"/>
          <a:ext cx="0" cy="0"/>
          <a:chOff x="0" y="0"/>
          <a:chExt cx="0" cy="0"/>
        </a:xfrm>
      </p:grpSpPr>
      <p:sp>
        <p:nvSpPr>
          <p:cNvPr id="72" name="Google Shape;72;p40"/>
          <p:cNvSpPr>
            <a:spLocks noGrp="1"/>
          </p:cNvSpPr>
          <p:nvPr>
            <p:ph type="pic" idx="2"/>
          </p:nvPr>
        </p:nvSpPr>
        <p:spPr>
          <a:xfrm>
            <a:off x="6095637" y="1083755"/>
            <a:ext cx="5486764" cy="4219290"/>
          </a:xfrm>
          <a:prstGeom prst="rect">
            <a:avLst/>
          </a:prstGeom>
          <a:noFill/>
          <a:ln>
            <a:noFill/>
          </a:ln>
        </p:spPr>
        <p:txBody>
          <a:bodyPr spcFirstLastPara="1" wrap="square" lIns="91425" tIns="45700" rIns="91425" bIns="45700" anchor="t" anchorCtr="0"/>
          <a:lstStyle>
            <a:lvl1pPr marR="0" lvl="0" algn="l" rtl="0">
              <a:lnSpc>
                <a:spcPct val="90000"/>
              </a:lnSpc>
              <a:spcBef>
                <a:spcPts val="1400"/>
              </a:spcBef>
              <a:spcAft>
                <a:spcPts val="0"/>
              </a:spcAft>
              <a:buClr>
                <a:schemeClr val="dk1"/>
              </a:buClr>
              <a:buSzPts val="252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40"/>
          <p:cNvSpPr/>
          <p:nvPr/>
        </p:nvSpPr>
        <p:spPr>
          <a:xfrm>
            <a:off x="274320" y="1078992"/>
            <a:ext cx="5821680" cy="4221671"/>
          </a:xfrm>
          <a:prstGeom prst="rect">
            <a:avLst/>
          </a:prstGeom>
          <a:solidFill>
            <a:srgbClr val="CFCFC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40"/>
          <p:cNvSpPr txBox="1">
            <a:spLocks noGrp="1"/>
          </p:cNvSpPr>
          <p:nvPr>
            <p:ph type="title"/>
          </p:nvPr>
        </p:nvSpPr>
        <p:spPr>
          <a:xfrm>
            <a:off x="388079" y="1275788"/>
            <a:ext cx="5537405" cy="978729"/>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5" name="Google Shape;75;p40"/>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40"/>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40"/>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78" name="Google Shape;78;p40"/>
          <p:cNvPicPr preferRelativeResize="0"/>
          <p:nvPr/>
        </p:nvPicPr>
        <p:blipFill rotWithShape="1">
          <a:blip r:embed="rId2">
            <a:alphaModFix/>
          </a:blip>
          <a:srcRect/>
          <a:stretch/>
        </p:blipFill>
        <p:spPr>
          <a:xfrm>
            <a:off x="413129" y="456244"/>
            <a:ext cx="1088136" cy="261860"/>
          </a:xfrm>
          <a:prstGeom prst="rect">
            <a:avLst/>
          </a:prstGeom>
          <a:noFill/>
          <a:ln>
            <a:noFill/>
          </a:ln>
        </p:spPr>
      </p:pic>
      <p:cxnSp>
        <p:nvCxnSpPr>
          <p:cNvPr id="79" name="Google Shape;79;p40"/>
          <p:cNvCxnSpPr/>
          <p:nvPr/>
        </p:nvCxnSpPr>
        <p:spPr>
          <a:xfrm>
            <a:off x="8004175" y="822325"/>
            <a:ext cx="0" cy="0"/>
          </a:xfrm>
          <a:prstGeom prst="straightConnector1">
            <a:avLst/>
          </a:prstGeom>
          <a:noFill/>
          <a:ln>
            <a:noFill/>
          </a:ln>
        </p:spPr>
      </p:cxnSp>
      <p:cxnSp>
        <p:nvCxnSpPr>
          <p:cNvPr id="80" name="Google Shape;80;p40"/>
          <p:cNvCxnSpPr/>
          <p:nvPr/>
        </p:nvCxnSpPr>
        <p:spPr>
          <a:xfrm>
            <a:off x="8004175" y="822325"/>
            <a:ext cx="0" cy="0"/>
          </a:xfrm>
          <a:prstGeom prst="straightConnector1">
            <a:avLst/>
          </a:prstGeom>
          <a:noFill/>
          <a:ln>
            <a:noFill/>
          </a:ln>
        </p:spPr>
      </p:cxnSp>
      <p:sp>
        <p:nvSpPr>
          <p:cNvPr id="81" name="Google Shape;81;p40"/>
          <p:cNvSpPr/>
          <p:nvPr/>
        </p:nvSpPr>
        <p:spPr>
          <a:xfrm>
            <a:off x="6096000" y="0"/>
            <a:ext cx="6096000" cy="6858000"/>
          </a:xfrm>
          <a:custGeom>
            <a:avLst/>
            <a:gdLst/>
            <a:ahLst/>
            <a:cxnLst/>
            <a:rect l="l" t="t" r="r" b="b"/>
            <a:pathLst>
              <a:path w="3388" h="3815" extrusionOk="0">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82" name="Google Shape;82;p40"/>
          <p:cNvSpPr txBox="1">
            <a:spLocks noGrp="1"/>
          </p:cNvSpPr>
          <p:nvPr>
            <p:ph type="body" idx="1"/>
          </p:nvPr>
        </p:nvSpPr>
        <p:spPr>
          <a:xfrm>
            <a:off x="388079" y="2453317"/>
            <a:ext cx="5512904" cy="269018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marL="1371600" lvl="2" indent="-320039" algn="l">
              <a:lnSpc>
                <a:spcPct val="90000"/>
              </a:lnSpc>
              <a:spcBef>
                <a:spcPts val="800"/>
              </a:spcBef>
              <a:spcAft>
                <a:spcPts val="0"/>
              </a:spcAft>
              <a:buSzPts val="1440"/>
              <a:buChar char="•"/>
              <a:defRPr sz="1600"/>
            </a:lvl3pPr>
            <a:lvl4pPr marL="1828800" lvl="3" indent="-317500" algn="l">
              <a:lnSpc>
                <a:spcPct val="90000"/>
              </a:lnSpc>
              <a:spcBef>
                <a:spcPts val="800"/>
              </a:spcBef>
              <a:spcAft>
                <a:spcPts val="0"/>
              </a:spcAft>
              <a:buSzPts val="1400"/>
              <a:buChar char="–"/>
              <a:defRPr sz="1400"/>
            </a:lvl4pPr>
            <a:lvl5pPr marL="2286000" lvl="4" indent="-3302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k green picture layout 2">
  <p:cSld name="Dk green picture layout 2">
    <p:spTree>
      <p:nvGrpSpPr>
        <p:cNvPr id="1" name="Shape 83"/>
        <p:cNvGrpSpPr/>
        <p:nvPr/>
      </p:nvGrpSpPr>
      <p:grpSpPr>
        <a:xfrm>
          <a:off x="0" y="0"/>
          <a:ext cx="0" cy="0"/>
          <a:chOff x="0" y="0"/>
          <a:chExt cx="0" cy="0"/>
        </a:xfrm>
      </p:grpSpPr>
      <p:sp>
        <p:nvSpPr>
          <p:cNvPr id="84" name="Google Shape;84;p41"/>
          <p:cNvSpPr>
            <a:spLocks noGrp="1"/>
          </p:cNvSpPr>
          <p:nvPr>
            <p:ph type="pic" idx="2"/>
          </p:nvPr>
        </p:nvSpPr>
        <p:spPr>
          <a:xfrm>
            <a:off x="6095636" y="1078992"/>
            <a:ext cx="5487073" cy="4224052"/>
          </a:xfrm>
          <a:prstGeom prst="rect">
            <a:avLst/>
          </a:prstGeom>
          <a:noFill/>
          <a:ln>
            <a:noFill/>
          </a:ln>
        </p:spPr>
        <p:txBody>
          <a:bodyPr spcFirstLastPara="1" wrap="square" lIns="91425" tIns="45700" rIns="91425" bIns="45700" anchor="t" anchorCtr="0"/>
          <a:lstStyle>
            <a:lvl1pPr marR="0" lvl="0" algn="l" rtl="0">
              <a:lnSpc>
                <a:spcPct val="90000"/>
              </a:lnSpc>
              <a:spcBef>
                <a:spcPts val="1400"/>
              </a:spcBef>
              <a:spcAft>
                <a:spcPts val="0"/>
              </a:spcAft>
              <a:buClr>
                <a:schemeClr val="dk1"/>
              </a:buClr>
              <a:buSzPts val="252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5" name="Google Shape;85;p41"/>
          <p:cNvSpPr/>
          <p:nvPr/>
        </p:nvSpPr>
        <p:spPr>
          <a:xfrm>
            <a:off x="274320" y="1078992"/>
            <a:ext cx="5821680" cy="5779008"/>
          </a:xfrm>
          <a:prstGeom prst="rect">
            <a:avLst/>
          </a:prstGeom>
          <a:solidFill>
            <a:srgbClr val="CFCFC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41"/>
          <p:cNvSpPr txBox="1">
            <a:spLocks noGrp="1"/>
          </p:cNvSpPr>
          <p:nvPr>
            <p:ph type="title"/>
          </p:nvPr>
        </p:nvSpPr>
        <p:spPr>
          <a:xfrm>
            <a:off x="388079" y="1275788"/>
            <a:ext cx="5537405" cy="978729"/>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87" name="Google Shape;87;p41"/>
          <p:cNvSpPr txBox="1">
            <a:spLocks noGrp="1"/>
          </p:cNvSpPr>
          <p:nvPr>
            <p:ph type="body" idx="1"/>
          </p:nvPr>
        </p:nvSpPr>
        <p:spPr>
          <a:xfrm>
            <a:off x="388079" y="2453316"/>
            <a:ext cx="5512904" cy="4163291"/>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marL="1371600" lvl="2" indent="-320039" algn="l">
              <a:lnSpc>
                <a:spcPct val="90000"/>
              </a:lnSpc>
              <a:spcBef>
                <a:spcPts val="800"/>
              </a:spcBef>
              <a:spcAft>
                <a:spcPts val="0"/>
              </a:spcAft>
              <a:buSzPts val="1440"/>
              <a:buChar char="•"/>
              <a:defRPr sz="1600"/>
            </a:lvl3pPr>
            <a:lvl4pPr marL="1828800" lvl="3" indent="-317500" algn="l">
              <a:lnSpc>
                <a:spcPct val="90000"/>
              </a:lnSpc>
              <a:spcBef>
                <a:spcPts val="800"/>
              </a:spcBef>
              <a:spcAft>
                <a:spcPts val="0"/>
              </a:spcAft>
              <a:buSzPts val="1400"/>
              <a:buChar char="–"/>
              <a:defRPr sz="1400"/>
            </a:lvl4pPr>
            <a:lvl5pPr marL="2286000" lvl="4" indent="-3302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8" name="Google Shape;88;p41"/>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41"/>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41"/>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91" name="Google Shape;91;p41"/>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92" name="Google Shape;92;p41"/>
          <p:cNvSpPr/>
          <p:nvPr/>
        </p:nvSpPr>
        <p:spPr>
          <a:xfrm>
            <a:off x="6096000" y="0"/>
            <a:ext cx="6096000" cy="6858000"/>
          </a:xfrm>
          <a:custGeom>
            <a:avLst/>
            <a:gdLst/>
            <a:ahLst/>
            <a:cxnLst/>
            <a:rect l="l" t="t" r="r" b="b"/>
            <a:pathLst>
              <a:path w="3388" h="3815" extrusionOk="0">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_Dk green picture layout wide">
  <p:cSld name="2_Dk green picture layout wide">
    <p:spTree>
      <p:nvGrpSpPr>
        <p:cNvPr id="1" name="Shape 93"/>
        <p:cNvGrpSpPr/>
        <p:nvPr/>
      </p:nvGrpSpPr>
      <p:grpSpPr>
        <a:xfrm>
          <a:off x="0" y="0"/>
          <a:ext cx="0" cy="0"/>
          <a:chOff x="0" y="0"/>
          <a:chExt cx="0" cy="0"/>
        </a:xfrm>
      </p:grpSpPr>
      <p:sp>
        <p:nvSpPr>
          <p:cNvPr id="94" name="Google Shape;94;p42"/>
          <p:cNvSpPr>
            <a:spLocks noGrp="1"/>
          </p:cNvSpPr>
          <p:nvPr>
            <p:ph type="pic" idx="2"/>
          </p:nvPr>
        </p:nvSpPr>
        <p:spPr>
          <a:xfrm>
            <a:off x="4120595" y="1078989"/>
            <a:ext cx="7464186" cy="4226003"/>
          </a:xfrm>
          <a:prstGeom prst="rect">
            <a:avLst/>
          </a:prstGeom>
          <a:noFill/>
          <a:ln>
            <a:noFill/>
          </a:ln>
        </p:spPr>
        <p:txBody>
          <a:bodyPr spcFirstLastPara="1" wrap="square" lIns="91425" tIns="45700" rIns="91425" bIns="45700" anchor="t" anchorCtr="0"/>
          <a:lstStyle>
            <a:lvl1pPr marR="0" lvl="0" algn="l" rtl="0">
              <a:lnSpc>
                <a:spcPct val="90000"/>
              </a:lnSpc>
              <a:spcBef>
                <a:spcPts val="1400"/>
              </a:spcBef>
              <a:spcAft>
                <a:spcPts val="0"/>
              </a:spcAft>
              <a:buClr>
                <a:schemeClr val="dk1"/>
              </a:buClr>
              <a:buSzPts val="252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95" name="Google Shape;95;p42"/>
          <p:cNvSpPr/>
          <p:nvPr/>
        </p:nvSpPr>
        <p:spPr>
          <a:xfrm>
            <a:off x="274321" y="1078991"/>
            <a:ext cx="3846274" cy="5779007"/>
          </a:xfrm>
          <a:prstGeom prst="rect">
            <a:avLst/>
          </a:prstGeom>
          <a:solidFill>
            <a:srgbClr val="CFCFC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42"/>
          <p:cNvSpPr txBox="1">
            <a:spLocks noGrp="1"/>
          </p:cNvSpPr>
          <p:nvPr>
            <p:ph type="title"/>
          </p:nvPr>
        </p:nvSpPr>
        <p:spPr>
          <a:xfrm>
            <a:off x="388079" y="1275788"/>
            <a:ext cx="3576228" cy="979691"/>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3200" b="0">
                <a:solidFill>
                  <a:schemeClr val="dk1"/>
                </a:solidFill>
                <a:latin typeface="Century Gothic"/>
                <a:ea typeface="Century Gothic"/>
                <a:cs typeface="Century Gothic"/>
                <a:sym typeface="Century Gothic"/>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97" name="Google Shape;97;p42"/>
          <p:cNvSpPr txBox="1">
            <a:spLocks noGrp="1"/>
          </p:cNvSpPr>
          <p:nvPr>
            <p:ph type="body" idx="1"/>
          </p:nvPr>
        </p:nvSpPr>
        <p:spPr>
          <a:xfrm>
            <a:off x="388079" y="2800350"/>
            <a:ext cx="3541945" cy="381625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400"/>
              </a:spcBef>
              <a:spcAft>
                <a:spcPts val="0"/>
              </a:spcAft>
              <a:buClr>
                <a:schemeClr val="dk1"/>
              </a:buClr>
              <a:buSzPts val="1800"/>
              <a:buFont typeface="Century Gothic"/>
              <a:buChar char="•"/>
              <a:defRPr sz="2000">
                <a:latin typeface="Century Gothic"/>
                <a:ea typeface="Century Gothic"/>
                <a:cs typeface="Century Gothic"/>
                <a:sym typeface="Century Gothic"/>
              </a:defRPr>
            </a:lvl1pPr>
            <a:lvl2pPr marL="914400" lvl="1" indent="-331469" algn="l">
              <a:lnSpc>
                <a:spcPct val="90000"/>
              </a:lnSpc>
              <a:spcBef>
                <a:spcPts val="800"/>
              </a:spcBef>
              <a:spcAft>
                <a:spcPts val="0"/>
              </a:spcAft>
              <a:buClr>
                <a:schemeClr val="dk1"/>
              </a:buClr>
              <a:buSzPts val="1620"/>
              <a:buFont typeface="Century Gothic"/>
              <a:buChar char="–"/>
              <a:defRPr sz="1800">
                <a:solidFill>
                  <a:schemeClr val="dk1"/>
                </a:solidFill>
                <a:latin typeface="Century Gothic"/>
                <a:ea typeface="Century Gothic"/>
                <a:cs typeface="Century Gothic"/>
                <a:sym typeface="Century Gothic"/>
              </a:defRPr>
            </a:lvl2pPr>
            <a:lvl3pPr marL="1371600" lvl="2" indent="-320039" algn="l">
              <a:lnSpc>
                <a:spcPct val="90000"/>
              </a:lnSpc>
              <a:spcBef>
                <a:spcPts val="800"/>
              </a:spcBef>
              <a:spcAft>
                <a:spcPts val="0"/>
              </a:spcAft>
              <a:buSzPts val="1440"/>
              <a:buChar char="•"/>
              <a:defRPr sz="1600"/>
            </a:lvl3pPr>
            <a:lvl4pPr marL="1828800" lvl="3" indent="-317500" algn="l">
              <a:lnSpc>
                <a:spcPct val="90000"/>
              </a:lnSpc>
              <a:spcBef>
                <a:spcPts val="800"/>
              </a:spcBef>
              <a:spcAft>
                <a:spcPts val="0"/>
              </a:spcAft>
              <a:buSzPts val="1400"/>
              <a:buChar char="–"/>
              <a:defRPr sz="1400"/>
            </a:lvl4pPr>
            <a:lvl5pPr marL="2286000" lvl="4" indent="-330200" algn="l">
              <a:lnSpc>
                <a:spcPct val="90000"/>
              </a:lnSpc>
              <a:spcBef>
                <a:spcPts val="600"/>
              </a:spcBef>
              <a:spcAft>
                <a:spcPts val="0"/>
              </a:spcAft>
              <a:buSzPts val="1600"/>
              <a:buChar char="»"/>
              <a:defRPr sz="1600">
                <a:solidFill>
                  <a:schemeClr val="dk1"/>
                </a:solidFill>
                <a:latin typeface="Century Gothic"/>
                <a:ea typeface="Century Gothic"/>
                <a:cs typeface="Century Gothic"/>
                <a:sym typeface="Century Gothic"/>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98" name="Google Shape;98;p42"/>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42"/>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42"/>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101" name="Google Shape;101;p42"/>
          <p:cNvPicPr preferRelativeResize="0"/>
          <p:nvPr/>
        </p:nvPicPr>
        <p:blipFill rotWithShape="1">
          <a:blip r:embed="rId2">
            <a:alphaModFix/>
          </a:blip>
          <a:srcRect/>
          <a:stretch/>
        </p:blipFill>
        <p:spPr>
          <a:xfrm>
            <a:off x="413129" y="456244"/>
            <a:ext cx="1088136" cy="261860"/>
          </a:xfrm>
          <a:prstGeom prst="rect">
            <a:avLst/>
          </a:prstGeom>
          <a:noFill/>
          <a:ln>
            <a:noFill/>
          </a:ln>
        </p:spPr>
      </p:pic>
      <p:sp>
        <p:nvSpPr>
          <p:cNvPr id="102" name="Google Shape;102;p42"/>
          <p:cNvSpPr/>
          <p:nvPr/>
        </p:nvSpPr>
        <p:spPr>
          <a:xfrm>
            <a:off x="4120595" y="1"/>
            <a:ext cx="8071405" cy="6857998"/>
          </a:xfrm>
          <a:custGeom>
            <a:avLst/>
            <a:gdLst/>
            <a:ahLst/>
            <a:cxnLst/>
            <a:rect l="l" t="t" r="r" b="b"/>
            <a:pathLst>
              <a:path w="4490" h="3815" extrusionOk="0">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
        <p:cNvGrpSpPr/>
        <p:nvPr/>
      </p:nvGrpSpPr>
      <p:grpSpPr>
        <a:xfrm>
          <a:off x="0" y="0"/>
          <a:ext cx="0" cy="0"/>
          <a:chOff x="0" y="0"/>
          <a:chExt cx="0" cy="0"/>
        </a:xfrm>
      </p:grpSpPr>
      <p:sp>
        <p:nvSpPr>
          <p:cNvPr id="8" name="Google Shape;8;p26"/>
          <p:cNvSpPr txBox="1">
            <a:spLocks noGrp="1"/>
          </p:cNvSpPr>
          <p:nvPr>
            <p:ph type="title"/>
          </p:nvPr>
        </p:nvSpPr>
        <p:spPr>
          <a:xfrm>
            <a:off x="429768" y="274320"/>
            <a:ext cx="11430000" cy="535531"/>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000000"/>
              </a:buClr>
              <a:buSzPts val="14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2pPr>
            <a:lvl3pPr marR="0" lvl="2"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3pPr>
            <a:lvl4pPr marR="0" lvl="3"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4pPr>
            <a:lvl5pPr marR="0" lvl="4"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5pPr>
            <a:lvl6pPr marR="0" lvl="5"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6pPr>
            <a:lvl7pPr marR="0" lvl="6"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7pPr>
            <a:lvl8pPr marR="0" lvl="7"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8pPr>
            <a:lvl9pPr marR="0" lvl="8"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9pPr>
          </a:lstStyle>
          <a:p>
            <a:endParaRPr/>
          </a:p>
        </p:txBody>
      </p:sp>
      <p:sp>
        <p:nvSpPr>
          <p:cNvPr id="9" name="Google Shape;9;p26"/>
          <p:cNvSpPr txBox="1">
            <a:spLocks noGrp="1"/>
          </p:cNvSpPr>
          <p:nvPr>
            <p:ph type="body" idx="1"/>
          </p:nvPr>
        </p:nvSpPr>
        <p:spPr>
          <a:xfrm>
            <a:off x="451614" y="1650029"/>
            <a:ext cx="11419468" cy="4040923"/>
          </a:xfrm>
          <a:prstGeom prst="rect">
            <a:avLst/>
          </a:prstGeom>
          <a:noFill/>
          <a:ln>
            <a:noFill/>
          </a:ln>
        </p:spPr>
        <p:txBody>
          <a:bodyPr spcFirstLastPara="1" wrap="square" lIns="91425" tIns="45700" rIns="91425" bIns="45700" anchor="t" anchorCtr="0"/>
          <a:lstStyle>
            <a:lvl1pPr marL="457200" marR="0" lvl="0" indent="-388620" algn="l" rtl="0">
              <a:lnSpc>
                <a:spcPct val="90000"/>
              </a:lnSpc>
              <a:spcBef>
                <a:spcPts val="1400"/>
              </a:spcBef>
              <a:spcAft>
                <a:spcPts val="0"/>
              </a:spcAft>
              <a:buClr>
                <a:schemeClr val="dk1"/>
              </a:buClr>
              <a:buSzPts val="2520"/>
              <a:buFont typeface="Century Gothic"/>
              <a:buChar char="•"/>
              <a:defRPr sz="2800" b="0" i="0" u="none" strike="noStrike" cap="none">
                <a:solidFill>
                  <a:schemeClr val="dk1"/>
                </a:solidFill>
                <a:latin typeface="Century Gothic"/>
                <a:ea typeface="Century Gothic"/>
                <a:cs typeface="Century Gothic"/>
                <a:sym typeface="Century Gothic"/>
              </a:defRPr>
            </a:lvl1pPr>
            <a:lvl2pPr marL="914400" marR="0" lvl="1" indent="-365760"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26"/>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11" name="Google Shape;11;p26"/>
          <p:cNvSpPr/>
          <p:nvPr/>
        </p:nvSpPr>
        <p:spPr>
          <a:xfrm>
            <a:off x="0" y="320040"/>
            <a:ext cx="274320" cy="653795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26"/>
          <p:cNvSpPr/>
          <p:nvPr/>
        </p:nvSpPr>
        <p:spPr>
          <a:xfrm flipH="1">
            <a:off x="-4391" y="6616607"/>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pic>
        <p:nvPicPr>
          <p:cNvPr id="13" name="Google Shape;13;p26"/>
          <p:cNvPicPr preferRelativeResize="0"/>
          <p:nvPr/>
        </p:nvPicPr>
        <p:blipFill rotWithShape="1">
          <a:blip r:embed="rId16">
            <a:alphaModFix/>
          </a:blip>
          <a:srcRect/>
          <a:stretch/>
        </p:blipFill>
        <p:spPr>
          <a:xfrm>
            <a:off x="413129" y="6477000"/>
            <a:ext cx="1088136" cy="261860"/>
          </a:xfrm>
          <a:prstGeom prst="rect">
            <a:avLst/>
          </a:prstGeom>
          <a:noFill/>
          <a:ln>
            <a:noFill/>
          </a:ln>
        </p:spPr>
      </p:pic>
      <p:sp>
        <p:nvSpPr>
          <p:cNvPr id="14" name="Google Shape;14;p26"/>
          <p:cNvSpPr txBox="1"/>
          <p:nvPr/>
        </p:nvSpPr>
        <p:spPr>
          <a:xfrm>
            <a:off x="8010282" y="6583680"/>
            <a:ext cx="3860800" cy="18256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Open slide master to edit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8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29" descr="A close up of a logo&#10;&#10;Description automatically generated"/>
          <p:cNvPicPr preferRelativeResize="0"/>
          <p:nvPr/>
        </p:nvPicPr>
        <p:blipFill rotWithShape="1">
          <a:blip r:embed="rId16">
            <a:alphaModFix/>
          </a:blip>
          <a:srcRect/>
          <a:stretch/>
        </p:blipFill>
        <p:spPr>
          <a:xfrm>
            <a:off x="423590" y="6458660"/>
            <a:ext cx="1677848" cy="282074"/>
          </a:xfrm>
          <a:prstGeom prst="rect">
            <a:avLst/>
          </a:prstGeom>
          <a:noFill/>
          <a:ln>
            <a:noFill/>
          </a:ln>
        </p:spPr>
      </p:pic>
      <p:sp>
        <p:nvSpPr>
          <p:cNvPr id="173" name="Google Shape;173;p29"/>
          <p:cNvSpPr txBox="1">
            <a:spLocks noGrp="1"/>
          </p:cNvSpPr>
          <p:nvPr>
            <p:ph type="title"/>
          </p:nvPr>
        </p:nvSpPr>
        <p:spPr>
          <a:xfrm>
            <a:off x="429768" y="274320"/>
            <a:ext cx="11430000" cy="5355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000000"/>
              </a:buClr>
              <a:buSzPts val="14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2pPr>
            <a:lvl3pPr marR="0" lvl="2"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3pPr>
            <a:lvl4pPr marR="0" lvl="3"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4pPr>
            <a:lvl5pPr marR="0" lvl="4"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5pPr>
            <a:lvl6pPr marR="0" lvl="5"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6pPr>
            <a:lvl7pPr marR="0" lvl="6"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7pPr>
            <a:lvl8pPr marR="0" lvl="7"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8pPr>
            <a:lvl9pPr marR="0" lvl="8" algn="l" rtl="0">
              <a:lnSpc>
                <a:spcPct val="85000"/>
              </a:lnSpc>
              <a:spcBef>
                <a:spcPts val="0"/>
              </a:spcBef>
              <a:spcAft>
                <a:spcPts val="0"/>
              </a:spcAft>
              <a:buClr>
                <a:srgbClr val="000000"/>
              </a:buClr>
              <a:buSzPts val="1400"/>
              <a:buFont typeface="Arial"/>
              <a:buNone/>
              <a:defRPr sz="3000" b="0" i="0" u="none" strike="noStrike" cap="none">
                <a:solidFill>
                  <a:srgbClr val="006C3A"/>
                </a:solidFill>
                <a:latin typeface="Arial Black"/>
                <a:ea typeface="Arial Black"/>
                <a:cs typeface="Arial Black"/>
                <a:sym typeface="Arial Black"/>
              </a:defRPr>
            </a:lvl9pPr>
          </a:lstStyle>
          <a:p>
            <a:endParaRPr/>
          </a:p>
        </p:txBody>
      </p:sp>
      <p:sp>
        <p:nvSpPr>
          <p:cNvPr id="174" name="Google Shape;174;p29"/>
          <p:cNvSpPr txBox="1">
            <a:spLocks noGrp="1"/>
          </p:cNvSpPr>
          <p:nvPr>
            <p:ph type="body" idx="1"/>
          </p:nvPr>
        </p:nvSpPr>
        <p:spPr>
          <a:xfrm>
            <a:off x="451614" y="1650029"/>
            <a:ext cx="11419500" cy="4041000"/>
          </a:xfrm>
          <a:prstGeom prst="rect">
            <a:avLst/>
          </a:prstGeom>
          <a:noFill/>
          <a:ln>
            <a:noFill/>
          </a:ln>
        </p:spPr>
        <p:txBody>
          <a:bodyPr spcFirstLastPara="1" wrap="square" lIns="91425" tIns="45700" rIns="91425" bIns="45700" anchor="t" anchorCtr="0"/>
          <a:lstStyle>
            <a:lvl1pPr marL="457200" marR="0" lvl="0" indent="-388620" algn="l" rtl="0">
              <a:lnSpc>
                <a:spcPct val="90000"/>
              </a:lnSpc>
              <a:spcBef>
                <a:spcPts val="1400"/>
              </a:spcBef>
              <a:spcAft>
                <a:spcPts val="0"/>
              </a:spcAft>
              <a:buClr>
                <a:schemeClr val="dk1"/>
              </a:buClr>
              <a:buSzPts val="2520"/>
              <a:buFont typeface="Century Gothic"/>
              <a:buChar char="•"/>
              <a:defRPr sz="2800" b="0" i="0" u="none" strike="noStrike" cap="none">
                <a:solidFill>
                  <a:schemeClr val="dk1"/>
                </a:solidFill>
                <a:latin typeface="Century Gothic"/>
                <a:ea typeface="Century Gothic"/>
                <a:cs typeface="Century Gothic"/>
                <a:sym typeface="Century Gothic"/>
              </a:defRPr>
            </a:lvl1pPr>
            <a:lvl2pPr marL="914400" marR="0" lvl="1" indent="-365760"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75" name="Google Shape;175;p29"/>
          <p:cNvSpPr/>
          <p:nvPr/>
        </p:nvSpPr>
        <p:spPr>
          <a:xfrm flipH="1">
            <a:off x="-4490" y="6626132"/>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176" name="Google Shape;176;p29"/>
          <p:cNvSpPr/>
          <p:nvPr/>
        </p:nvSpPr>
        <p:spPr>
          <a:xfrm>
            <a:off x="0" y="320040"/>
            <a:ext cx="274200" cy="65379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9"/>
          <p:cNvSpPr/>
          <p:nvPr/>
        </p:nvSpPr>
        <p:spPr>
          <a:xfrm flipH="1">
            <a:off x="-4490" y="6616607"/>
            <a:ext cx="280500"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178" name="Google Shape;178;p29"/>
          <p:cNvSpPr txBox="1"/>
          <p:nvPr/>
        </p:nvSpPr>
        <p:spPr>
          <a:xfrm>
            <a:off x="8010282" y="6583680"/>
            <a:ext cx="3860700" cy="182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BFBFB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scar@ornl.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chandra@udel.edu" TargetMode="External"/><Relationship Id="rId4" Type="http://schemas.openxmlformats.org/officeDocument/2006/relationships/hyperlink" Target="mailto:lees2@ornl.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besancenezwr@ornl.gov" TargetMode="External"/><Relationship Id="rId2" Type="http://schemas.openxmlformats.org/officeDocument/2006/relationships/hyperlink" Target="https://procurement.ornl.gov/rfp/6400016227/" TargetMode="Externa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hyperlink" Target="https://www.ornl.gov/staff-profile/jeffrey-s-vett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pdfs.semanticscholar.org/8988/4d42ce11262649013b7c0cc49004f746c3ef.pdf"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OpenACCUserGroup/OpenACC-V"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hyperlink" Target="file:///Users/oh7/Documents/OpenACC_VV_Results_PGI/results_template/results.html" TargetMode="External"/><Relationship Id="rId5" Type="http://schemas.openxmlformats.org/officeDocument/2006/relationships/hyperlink" Target="file:///Users/oh7/Documents/OpenACC_VV_Results/results_template/results.html" TargetMode="External"/><Relationship Id="rId4" Type="http://schemas.openxmlformats.org/officeDocument/2006/relationships/hyperlink" Target="mailto:schandra@udel.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OpenACCUserGroup/OpenACC-V"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hyperlink" Target="mailto:schandra@udel.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
          <p:cNvSpPr txBox="1">
            <a:spLocks noGrp="1"/>
          </p:cNvSpPr>
          <p:nvPr>
            <p:ph type="ctrTitle"/>
          </p:nvPr>
        </p:nvSpPr>
        <p:spPr>
          <a:xfrm>
            <a:off x="422031" y="1401583"/>
            <a:ext cx="9800492" cy="480131"/>
          </a:xfrm>
          <a:prstGeom prst="rect">
            <a:avLst/>
          </a:prstGeom>
          <a:noFill/>
          <a:ln>
            <a:noFill/>
          </a:ln>
        </p:spPr>
        <p:txBody>
          <a:bodyPr spcFirstLastPara="1" wrap="square" lIns="91425" tIns="45700" rIns="91425" bIns="45700" anchor="t" anchorCtr="0">
            <a:noAutofit/>
          </a:bodyPr>
          <a:lstStyle/>
          <a:p>
            <a:r>
              <a:rPr lang="en-US" sz="2800" dirty="0"/>
              <a:t>On-going efforts with open source compilers</a:t>
            </a:r>
            <a:endParaRPr dirty="0"/>
          </a:p>
        </p:txBody>
      </p:sp>
      <p:sp>
        <p:nvSpPr>
          <p:cNvPr id="337" name="Google Shape;337;p1"/>
          <p:cNvSpPr txBox="1">
            <a:spLocks noGrp="1"/>
          </p:cNvSpPr>
          <p:nvPr>
            <p:ph type="subTitle" idx="1"/>
          </p:nvPr>
        </p:nvSpPr>
        <p:spPr>
          <a:xfrm>
            <a:off x="422031" y="1915576"/>
            <a:ext cx="8112369" cy="2368062"/>
          </a:xfrm>
          <a:prstGeom prst="rect">
            <a:avLst/>
          </a:prstGeom>
          <a:noFill/>
          <a:ln>
            <a:noFill/>
          </a:ln>
        </p:spPr>
        <p:txBody>
          <a:bodyPr spcFirstLastPara="1" wrap="square" lIns="91425" tIns="45700" rIns="91425" bIns="45700" anchor="t" anchorCtr="0">
            <a:noAutofit/>
          </a:bodyPr>
          <a:lstStyle/>
          <a:p>
            <a:pPr marL="0" lvl="0" indent="0" algn="l" rtl="0">
              <a:lnSpc>
                <a:spcPct val="50000"/>
              </a:lnSpc>
              <a:spcBef>
                <a:spcPts val="0"/>
              </a:spcBef>
              <a:spcAft>
                <a:spcPts val="0"/>
              </a:spcAft>
              <a:buSzPts val="1800"/>
              <a:buNone/>
            </a:pPr>
            <a:endParaRPr dirty="0"/>
          </a:p>
          <a:p>
            <a:pPr marL="0" lvl="0" indent="0" algn="l">
              <a:lnSpc>
                <a:spcPct val="50000"/>
              </a:lnSpc>
              <a:spcBef>
                <a:spcPts val="1400"/>
              </a:spcBef>
              <a:spcAft>
                <a:spcPts val="0"/>
              </a:spcAft>
              <a:buSzPts val="1800"/>
              <a:buNone/>
            </a:pPr>
            <a:endParaRPr lang="en-US" dirty="0"/>
          </a:p>
          <a:p>
            <a:pPr marL="0" lvl="0" indent="0" algn="l">
              <a:lnSpc>
                <a:spcPct val="50000"/>
              </a:lnSpc>
              <a:spcBef>
                <a:spcPts val="1400"/>
              </a:spcBef>
              <a:spcAft>
                <a:spcPts val="0"/>
              </a:spcAft>
              <a:buSzPts val="1800"/>
              <a:buNone/>
            </a:pPr>
            <a:r>
              <a:rPr lang="en-US" dirty="0"/>
              <a:t>Oscar Hernandez, </a:t>
            </a:r>
            <a:r>
              <a:rPr lang="en-US" dirty="0" err="1"/>
              <a:t>Seeyong</a:t>
            </a:r>
            <a:r>
              <a:rPr lang="en-US" dirty="0"/>
              <a:t> Lee</a:t>
            </a:r>
          </a:p>
          <a:p>
            <a:pPr marL="0" lvl="0" indent="0" algn="l">
              <a:lnSpc>
                <a:spcPct val="50000"/>
              </a:lnSpc>
              <a:spcBef>
                <a:spcPts val="1400"/>
              </a:spcBef>
              <a:spcAft>
                <a:spcPts val="0"/>
              </a:spcAft>
              <a:buSzPts val="1800"/>
              <a:buNone/>
            </a:pPr>
            <a:r>
              <a:rPr lang="en-US" dirty="0">
                <a:hlinkClick r:id="rId3"/>
              </a:rPr>
              <a:t>oscar@ornl.gov</a:t>
            </a:r>
            <a:r>
              <a:rPr lang="en-US" dirty="0"/>
              <a:t>, </a:t>
            </a:r>
            <a:r>
              <a:rPr lang="en-US" dirty="0">
                <a:hlinkClick r:id="rId4"/>
              </a:rPr>
              <a:t>lees2@ornl.gov</a:t>
            </a:r>
            <a:endParaRPr lang="en-US" dirty="0"/>
          </a:p>
          <a:p>
            <a:pPr marL="0" lvl="0" indent="0" algn="l" rtl="0">
              <a:lnSpc>
                <a:spcPct val="50000"/>
              </a:lnSpc>
              <a:spcBef>
                <a:spcPts val="1400"/>
              </a:spcBef>
              <a:spcAft>
                <a:spcPts val="0"/>
              </a:spcAft>
              <a:buSzPts val="1800"/>
              <a:buNone/>
            </a:pPr>
            <a:r>
              <a:rPr lang="en-US" dirty="0"/>
              <a:t>Oak Ridge National Laboratory</a:t>
            </a:r>
          </a:p>
          <a:p>
            <a:pPr marL="0" lvl="0" indent="0" algn="l" rtl="0">
              <a:lnSpc>
                <a:spcPct val="50000"/>
              </a:lnSpc>
              <a:spcBef>
                <a:spcPts val="1400"/>
              </a:spcBef>
              <a:spcAft>
                <a:spcPts val="0"/>
              </a:spcAft>
              <a:buSzPts val="1800"/>
              <a:buNone/>
            </a:pPr>
            <a:endParaRPr lang="en-US" dirty="0"/>
          </a:p>
          <a:p>
            <a:pPr marL="0" lvl="0" indent="0">
              <a:lnSpc>
                <a:spcPct val="50000"/>
              </a:lnSpc>
            </a:pPr>
            <a:r>
              <a:rPr lang="en-US" dirty="0"/>
              <a:t>Sunita Chandrasekaran</a:t>
            </a:r>
          </a:p>
          <a:p>
            <a:pPr marL="0" lvl="0" indent="0">
              <a:lnSpc>
                <a:spcPct val="50000"/>
              </a:lnSpc>
            </a:pPr>
            <a:r>
              <a:rPr lang="en-US" dirty="0"/>
              <a:t>University of Delaware</a:t>
            </a:r>
          </a:p>
          <a:p>
            <a:pPr marL="0" indent="0">
              <a:lnSpc>
                <a:spcPct val="50000"/>
              </a:lnSpc>
            </a:pPr>
            <a:r>
              <a:rPr lang="en-US" dirty="0">
                <a:hlinkClick r:id="rId5"/>
              </a:rPr>
              <a:t>schandra@udel.edu</a:t>
            </a:r>
            <a:endParaRPr lang="en-US" dirty="0"/>
          </a:p>
          <a:p>
            <a:pPr marL="0" indent="0">
              <a:lnSpc>
                <a:spcPct val="50000"/>
              </a:lnSpc>
            </a:pPr>
            <a:endParaRPr lang="en-US" dirty="0"/>
          </a:p>
          <a:p>
            <a:pPr marL="0" lvl="0" indent="0">
              <a:lnSpc>
                <a:spcPct val="50000"/>
              </a:lnSpc>
            </a:pPr>
            <a:endParaRPr lang="en-US" dirty="0"/>
          </a:p>
          <a:p>
            <a:pPr marL="0" lvl="0" indent="0">
              <a:lnSpc>
                <a:spcPct val="50000"/>
              </a:lnSpc>
            </a:pPr>
            <a:endParaRPr lang="en-US" dirty="0"/>
          </a:p>
          <a:p>
            <a:pPr marL="0" lvl="0" indent="0" algn="l" rtl="0">
              <a:lnSpc>
                <a:spcPct val="50000"/>
              </a:lnSpc>
              <a:spcBef>
                <a:spcPts val="1400"/>
              </a:spcBef>
              <a:spcAft>
                <a:spcPts val="0"/>
              </a:spcAft>
              <a:buSzPts val="1800"/>
              <a:buNone/>
            </a:pPr>
            <a:endParaRPr dirty="0"/>
          </a:p>
        </p:txBody>
      </p:sp>
      <p:sp>
        <p:nvSpPr>
          <p:cNvPr id="338" name="Google Shape;338;p1"/>
          <p:cNvSpPr txBox="1"/>
          <p:nvPr/>
        </p:nvSpPr>
        <p:spPr>
          <a:xfrm>
            <a:off x="176464" y="5962007"/>
            <a:ext cx="5390146"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This research used resources of the Oak Ridge Leadership Computing Facility at the Oak Ridge National Laboratory, which is supported by the Office of Science of the U.S. Department of Energy under Contract No. DE-AC05-00OR22725</a:t>
            </a:r>
            <a:endParaRPr sz="18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7C04126B-6F1F-3B48-B1DD-8BF6AF8432C2}"/>
              </a:ext>
            </a:extLst>
          </p:cNvPr>
          <p:cNvSpPr txBox="1"/>
          <p:nvPr/>
        </p:nvSpPr>
        <p:spPr>
          <a:xfrm>
            <a:off x="8404252" y="4317500"/>
            <a:ext cx="2778325" cy="865878"/>
          </a:xfrm>
          <a:prstGeom prst="rect">
            <a:avLst/>
          </a:prstGeom>
          <a:noFill/>
        </p:spPr>
        <p:txBody>
          <a:bodyPr wrap="none" rtlCol="0">
            <a:spAutoFit/>
          </a:bodyPr>
          <a:lstStyle/>
          <a:p>
            <a:pPr lvl="0" algn="ctr">
              <a:lnSpc>
                <a:spcPct val="80000"/>
              </a:lnSpc>
              <a:spcBef>
                <a:spcPts val="1000"/>
              </a:spcBef>
              <a:buClr>
                <a:schemeClr val="dk1"/>
              </a:buClr>
              <a:buSzPts val="2400"/>
            </a:pPr>
            <a:r>
              <a:rPr lang="en-US" b="1" dirty="0" err="1">
                <a:solidFill>
                  <a:schemeClr val="bg1"/>
                </a:solidFill>
              </a:rPr>
              <a:t>OpenACC</a:t>
            </a:r>
            <a:r>
              <a:rPr lang="en-US" b="1" dirty="0">
                <a:solidFill>
                  <a:schemeClr val="bg1"/>
                </a:solidFill>
              </a:rPr>
              <a:t> Annual F2F Meeting</a:t>
            </a:r>
          </a:p>
          <a:p>
            <a:pPr lvl="0" algn="ctr">
              <a:lnSpc>
                <a:spcPct val="80000"/>
              </a:lnSpc>
              <a:spcBef>
                <a:spcPts val="1000"/>
              </a:spcBef>
              <a:buClr>
                <a:schemeClr val="dk1"/>
              </a:buClr>
              <a:buSzPts val="2400"/>
            </a:pPr>
            <a:r>
              <a:rPr lang="en-US" b="1" dirty="0">
                <a:solidFill>
                  <a:schemeClr val="bg1"/>
                </a:solidFill>
              </a:rPr>
              <a:t>Sept 02-05, 2019</a:t>
            </a:r>
          </a:p>
          <a:p>
            <a:pPr lvl="0" algn="ctr">
              <a:lnSpc>
                <a:spcPct val="80000"/>
              </a:lnSpc>
              <a:spcBef>
                <a:spcPts val="1000"/>
              </a:spcBef>
              <a:buClr>
                <a:schemeClr val="dk1"/>
              </a:buClr>
              <a:buSzPts val="2400"/>
            </a:pPr>
            <a:r>
              <a:rPr lang="en-US" b="1" dirty="0">
                <a:solidFill>
                  <a:schemeClr val="bg1"/>
                </a:solidFill>
              </a:rPr>
              <a:t>Kobe, Japan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idx="1"/>
          </p:nvPr>
        </p:nvSpPr>
        <p:spPr>
          <a:xfrm>
            <a:off x="440268" y="1198085"/>
            <a:ext cx="11419500" cy="4041000"/>
          </a:xfrm>
        </p:spPr>
        <p:txBody>
          <a:bodyPr/>
          <a:lstStyle/>
          <a:p>
            <a:r>
              <a:rPr lang="en-US" dirty="0">
                <a:hlinkClick r:id="rId2"/>
              </a:rPr>
              <a:t>https://procurement.ornl.gov/rfp/6400016227/</a:t>
            </a:r>
            <a:endParaRPr lang="en-US" dirty="0"/>
          </a:p>
          <a:p>
            <a:pPr lvl="1"/>
            <a:r>
              <a:rPr lang="fr-FR" dirty="0" err="1"/>
              <a:t>Solicitation</a:t>
            </a:r>
            <a:r>
              <a:rPr lang="fr-FR" dirty="0"/>
              <a:t> No. 6400016227 : </a:t>
            </a:r>
            <a:r>
              <a:rPr lang="fr-FR" b="1" dirty="0"/>
              <a:t>GNU Compiler Collection</a:t>
            </a:r>
          </a:p>
          <a:p>
            <a:pPr marL="0" indent="0">
              <a:buNone/>
            </a:pPr>
            <a:r>
              <a:rPr lang="en-US" sz="2000" i="1" dirty="0"/>
              <a:t>“The primary purpose of this Statement of Work (SOW) is to bring the implementations of </a:t>
            </a:r>
            <a:r>
              <a:rPr lang="en-US" sz="2000" i="1" dirty="0" err="1"/>
              <a:t>OpenACC</a:t>
            </a:r>
            <a:r>
              <a:rPr lang="en-US" sz="2000" i="1" dirty="0"/>
              <a:t> and OpenMP in the GCC compiler suite up to the latest versions of the standards, and supporting the GPU-accelerators of interest to OLCF so that it becomes fully capable with respect to the needs of OLCF users on OLCF and other platforms.”</a:t>
            </a:r>
            <a:br>
              <a:rPr lang="en-US" sz="2000" dirty="0"/>
            </a:br>
            <a:br>
              <a:rPr lang="en-US" sz="2000" dirty="0"/>
            </a:br>
            <a:r>
              <a:rPr lang="en-US" sz="2000" i="1" dirty="0"/>
              <a:t>“The expectation is that this work will be completed as quickly as reasonably possible, but definitely prior to April 2022, in anticipation of the upcoming delivery of the new Frontier system.“</a:t>
            </a:r>
          </a:p>
          <a:p>
            <a:pPr indent="-457200"/>
            <a:r>
              <a:rPr lang="en-US" sz="2000" b="1" i="1" dirty="0"/>
              <a:t>RFP Contact information:  William </a:t>
            </a:r>
            <a:r>
              <a:rPr lang="en-US" sz="2000" b="1" i="1" dirty="0" err="1"/>
              <a:t>Besancenez</a:t>
            </a:r>
            <a:r>
              <a:rPr lang="en-US" sz="2000" b="1" i="1" dirty="0"/>
              <a:t> {Willy}  </a:t>
            </a:r>
            <a:r>
              <a:rPr lang="en-US" sz="2000" b="1" i="1" dirty="0">
                <a:hlinkClick r:id="rId3"/>
              </a:rPr>
              <a:t>besancenezwr@ornl.gov</a:t>
            </a:r>
            <a:endParaRPr lang="en-US" sz="2000" b="1" i="1" dirty="0"/>
          </a:p>
          <a:p>
            <a:pPr indent="-457200"/>
            <a:endParaRPr lang="en-US" i="1" dirty="0"/>
          </a:p>
        </p:txBody>
      </p:sp>
    </p:spTree>
    <p:extLst>
      <p:ext uri="{BB962C8B-B14F-4D97-AF65-F5344CB8AC3E}">
        <p14:creationId xmlns:p14="http://schemas.microsoft.com/office/powerpoint/2010/main" val="271174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GCC OpenACC: Current Status  </a:t>
            </a:r>
            <a:endParaRPr/>
          </a:p>
        </p:txBody>
      </p:sp>
      <p:sp>
        <p:nvSpPr>
          <p:cNvPr id="102" name="Google Shape;102;p3"/>
          <p:cNvSpPr txBox="1">
            <a:spLocks noGrp="1"/>
          </p:cNvSpPr>
          <p:nvPr>
            <p:ph type="body" idx="1"/>
          </p:nvPr>
        </p:nvSpPr>
        <p:spPr>
          <a:xfrm>
            <a:off x="838200" y="153133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Mainline GCC Upstreaming</a:t>
            </a:r>
            <a:endParaRPr/>
          </a:p>
          <a:p>
            <a:pPr marL="685800" lvl="1" indent="-228600" algn="l" rtl="0">
              <a:lnSpc>
                <a:spcPct val="90000"/>
              </a:lnSpc>
              <a:spcBef>
                <a:spcPts val="500"/>
              </a:spcBef>
              <a:spcAft>
                <a:spcPts val="0"/>
              </a:spcAft>
              <a:buClr>
                <a:schemeClr val="dk1"/>
              </a:buClr>
              <a:buSzPts val="2400"/>
              <a:buChar char="•"/>
            </a:pPr>
            <a:r>
              <a:rPr lang="en-US"/>
              <a:t>100+ patches committed for GCC 9</a:t>
            </a:r>
            <a:endParaRPr/>
          </a:p>
          <a:p>
            <a:pPr marL="685800" lvl="1" indent="-228600" algn="l" rtl="0">
              <a:lnSpc>
                <a:spcPct val="90000"/>
              </a:lnSpc>
              <a:spcBef>
                <a:spcPts val="500"/>
              </a:spcBef>
              <a:spcAft>
                <a:spcPts val="0"/>
              </a:spcAft>
              <a:buClr>
                <a:schemeClr val="dk1"/>
              </a:buClr>
              <a:buSzPts val="2400"/>
              <a:buChar char="•"/>
            </a:pPr>
            <a:r>
              <a:rPr lang="en-US"/>
              <a:t>Remaining local patches + OpenACC 2.6 planned for GCC 10</a:t>
            </a:r>
            <a:endParaRPr/>
          </a:p>
          <a:p>
            <a:pPr marL="228600" lvl="0" indent="-228600" algn="l" rtl="0">
              <a:lnSpc>
                <a:spcPct val="90000"/>
              </a:lnSpc>
              <a:spcBef>
                <a:spcPts val="1000"/>
              </a:spcBef>
              <a:spcAft>
                <a:spcPts val="0"/>
              </a:spcAft>
              <a:buClr>
                <a:schemeClr val="dk1"/>
              </a:buClr>
              <a:buSzPts val="2800"/>
              <a:buChar char="•"/>
            </a:pPr>
            <a:r>
              <a:rPr lang="en-US"/>
              <a:t>Performance Improvements</a:t>
            </a:r>
            <a:endParaRPr/>
          </a:p>
          <a:p>
            <a:pPr marL="685800" lvl="1" indent="-228600" algn="l" rtl="0">
              <a:lnSpc>
                <a:spcPct val="90000"/>
              </a:lnSpc>
              <a:spcBef>
                <a:spcPts val="500"/>
              </a:spcBef>
              <a:spcAft>
                <a:spcPts val="0"/>
              </a:spcAft>
              <a:buClr>
                <a:schemeClr val="dk1"/>
              </a:buClr>
              <a:buSzPts val="2400"/>
              <a:buChar char="•"/>
            </a:pPr>
            <a:r>
              <a:rPr lang="en-US"/>
              <a:t>LSDalton, RayTrace, Helmholtz optimized, SPEC ACCEL in the process</a:t>
            </a:r>
            <a:endParaRPr/>
          </a:p>
          <a:p>
            <a:pPr marL="685800" lvl="1" indent="-228600" algn="l" rtl="0">
              <a:lnSpc>
                <a:spcPct val="90000"/>
              </a:lnSpc>
              <a:spcBef>
                <a:spcPts val="500"/>
              </a:spcBef>
              <a:spcAft>
                <a:spcPts val="0"/>
              </a:spcAft>
              <a:buClr>
                <a:schemeClr val="dk1"/>
              </a:buClr>
              <a:buSzPts val="2400"/>
              <a:buChar char="•"/>
            </a:pPr>
            <a:r>
              <a:rPr lang="en-US"/>
              <a:t>LSDalton 2-3% faster than PGI </a:t>
            </a:r>
            <a:endParaRPr/>
          </a:p>
          <a:p>
            <a:pPr marL="228600" lvl="0" indent="-228600" algn="l" rtl="0">
              <a:lnSpc>
                <a:spcPct val="90000"/>
              </a:lnSpc>
              <a:spcBef>
                <a:spcPts val="1000"/>
              </a:spcBef>
              <a:spcAft>
                <a:spcPts val="0"/>
              </a:spcAft>
              <a:buClr>
                <a:schemeClr val="dk1"/>
              </a:buClr>
              <a:buSzPts val="2800"/>
              <a:buChar char="•"/>
            </a:pPr>
            <a:r>
              <a:rPr lang="en-US"/>
              <a:t>OpenACC support status</a:t>
            </a:r>
            <a:endParaRPr/>
          </a:p>
          <a:p>
            <a:pPr marL="685800" lvl="1" indent="-228600" algn="l" rtl="0">
              <a:lnSpc>
                <a:spcPct val="90000"/>
              </a:lnSpc>
              <a:spcBef>
                <a:spcPts val="500"/>
              </a:spcBef>
              <a:spcAft>
                <a:spcPts val="0"/>
              </a:spcAft>
              <a:buClr>
                <a:schemeClr val="dk1"/>
              </a:buClr>
              <a:buSzPts val="2400"/>
              <a:buChar char="•"/>
            </a:pPr>
            <a:r>
              <a:rPr lang="en-US"/>
              <a:t>OpenACC 2.6 compliant</a:t>
            </a:r>
            <a:endParaRPr/>
          </a:p>
          <a:p>
            <a:pPr marL="685800" lvl="1" indent="-228600" algn="l" rtl="0">
              <a:lnSpc>
                <a:spcPct val="90000"/>
              </a:lnSpc>
              <a:spcBef>
                <a:spcPts val="500"/>
              </a:spcBef>
              <a:spcAft>
                <a:spcPts val="0"/>
              </a:spcAft>
              <a:buClr>
                <a:schemeClr val="dk1"/>
              </a:buClr>
              <a:buSzPts val="2400"/>
              <a:buChar char="•"/>
            </a:pPr>
            <a:r>
              <a:rPr lang="en-US"/>
              <a:t>AMD GCN and NVIDIA PTX support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extLst>
      <p:ext uri="{BB962C8B-B14F-4D97-AF65-F5344CB8AC3E}">
        <p14:creationId xmlns:p14="http://schemas.microsoft.com/office/powerpoint/2010/main" val="57539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GCC OpenACC: Current Status  	</a:t>
            </a:r>
            <a:endParaRPr/>
          </a:p>
        </p:txBody>
      </p:sp>
      <p:sp>
        <p:nvSpPr>
          <p:cNvPr id="108" name="Google Shape;10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GCC </a:t>
            </a:r>
            <a:r>
              <a:rPr lang="en-US" dirty="0" err="1"/>
              <a:t>OpenACC</a:t>
            </a:r>
            <a:r>
              <a:rPr lang="en-US" dirty="0"/>
              <a:t> 2.6 support added to GCC for NVIDIA PTX and AMD GCN platforms</a:t>
            </a:r>
            <a:endParaRPr dirty="0"/>
          </a:p>
          <a:p>
            <a:pPr marL="685800" lvl="1" indent="-228600" algn="l" rtl="0">
              <a:lnSpc>
                <a:spcPct val="90000"/>
              </a:lnSpc>
              <a:spcBef>
                <a:spcPts val="500"/>
              </a:spcBef>
              <a:spcAft>
                <a:spcPts val="0"/>
              </a:spcAft>
              <a:buClr>
                <a:schemeClr val="dk1"/>
              </a:buClr>
              <a:buSzPts val="2400"/>
              <a:buChar char="•"/>
            </a:pPr>
            <a:r>
              <a:rPr lang="en-US" dirty="0"/>
              <a:t>Available in development branch of GCC 8, GCC 9 in May of 2019</a:t>
            </a:r>
            <a:endParaRPr dirty="0"/>
          </a:p>
          <a:p>
            <a:pPr marL="685800" lvl="1" indent="-228600" algn="l" rtl="0">
              <a:lnSpc>
                <a:spcPct val="90000"/>
              </a:lnSpc>
              <a:spcBef>
                <a:spcPts val="500"/>
              </a:spcBef>
              <a:spcAft>
                <a:spcPts val="0"/>
              </a:spcAft>
              <a:buClr>
                <a:schemeClr val="dk1"/>
              </a:buClr>
              <a:buSzPts val="2400"/>
              <a:buChar char="•"/>
            </a:pPr>
            <a:r>
              <a:rPr lang="en-US" dirty="0"/>
              <a:t>Subset up-streamed to GCC 9 mainline</a:t>
            </a:r>
            <a:endParaRPr dirty="0"/>
          </a:p>
          <a:p>
            <a:pPr marL="228600" lvl="0" indent="-228600" algn="l" rtl="0">
              <a:lnSpc>
                <a:spcPct val="90000"/>
              </a:lnSpc>
              <a:spcBef>
                <a:spcPts val="1000"/>
              </a:spcBef>
              <a:spcAft>
                <a:spcPts val="0"/>
              </a:spcAft>
              <a:buClr>
                <a:schemeClr val="dk1"/>
              </a:buClr>
              <a:buSzPts val="2800"/>
              <a:buChar char="•"/>
            </a:pPr>
            <a:r>
              <a:rPr lang="en-US" dirty="0"/>
              <a:t>Mainline adoption of </a:t>
            </a:r>
            <a:r>
              <a:rPr lang="en-US" dirty="0" err="1"/>
              <a:t>OpenACC</a:t>
            </a:r>
            <a:r>
              <a:rPr lang="en-US" dirty="0"/>
              <a:t> for GCC</a:t>
            </a:r>
            <a:endParaRPr dirty="0"/>
          </a:p>
          <a:p>
            <a:pPr marL="685800" lvl="1" indent="-228600" algn="l" rtl="0">
              <a:lnSpc>
                <a:spcPct val="90000"/>
              </a:lnSpc>
              <a:spcBef>
                <a:spcPts val="500"/>
              </a:spcBef>
              <a:spcAft>
                <a:spcPts val="0"/>
              </a:spcAft>
              <a:buClr>
                <a:schemeClr val="dk1"/>
              </a:buClr>
              <a:buSzPts val="2400"/>
              <a:buChar char="•"/>
            </a:pPr>
            <a:r>
              <a:rPr lang="en-US" dirty="0"/>
              <a:t>Wider availability as Linux vendors move to GCC 9</a:t>
            </a:r>
            <a:endParaRPr dirty="0"/>
          </a:p>
          <a:p>
            <a:pPr marL="228600" lvl="0" indent="-228600" algn="l" rtl="0">
              <a:lnSpc>
                <a:spcPct val="90000"/>
              </a:lnSpc>
              <a:spcBef>
                <a:spcPts val="1000"/>
              </a:spcBef>
              <a:spcAft>
                <a:spcPts val="0"/>
              </a:spcAft>
              <a:buClr>
                <a:schemeClr val="dk1"/>
              </a:buClr>
              <a:buSzPts val="2800"/>
              <a:buChar char="•"/>
            </a:pPr>
            <a:r>
              <a:rPr lang="en-US" dirty="0"/>
              <a:t>SPEC ACCEL results: early stages</a:t>
            </a: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227045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GCC </a:t>
            </a:r>
            <a:r>
              <a:rPr lang="en-US" dirty="0" err="1"/>
              <a:t>OpenACC</a:t>
            </a:r>
            <a:r>
              <a:rPr lang="en-US" dirty="0"/>
              <a:t>: Work in progress..</a:t>
            </a:r>
            <a:endParaRPr dirty="0"/>
          </a:p>
        </p:txBody>
      </p:sp>
      <p:sp>
        <p:nvSpPr>
          <p:cNvPr id="114" name="Google Shape;11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Performance Gaps</a:t>
            </a:r>
            <a:endParaRPr/>
          </a:p>
          <a:p>
            <a:pPr marL="685800" lvl="1" indent="-228600" algn="l" rtl="0">
              <a:lnSpc>
                <a:spcPct val="90000"/>
              </a:lnSpc>
              <a:spcBef>
                <a:spcPts val="500"/>
              </a:spcBef>
              <a:spcAft>
                <a:spcPts val="0"/>
              </a:spcAft>
              <a:buClr>
                <a:schemeClr val="dk1"/>
              </a:buClr>
              <a:buSzPts val="2400"/>
              <a:buChar char="•"/>
            </a:pPr>
            <a:r>
              <a:rPr lang="en-US"/>
              <a:t>Kernel Regions: Requires for seamless performance improvement</a:t>
            </a:r>
            <a:endParaRPr/>
          </a:p>
          <a:p>
            <a:pPr marL="685800" lvl="1" indent="-228600" algn="l" rtl="0">
              <a:lnSpc>
                <a:spcPct val="90000"/>
              </a:lnSpc>
              <a:spcBef>
                <a:spcPts val="500"/>
              </a:spcBef>
              <a:spcAft>
                <a:spcPts val="0"/>
              </a:spcAft>
              <a:buClr>
                <a:schemeClr val="dk1"/>
              </a:buClr>
              <a:buSzPts val="2400"/>
              <a:buChar char="•"/>
            </a:pPr>
            <a:r>
              <a:rPr lang="en-US"/>
              <a:t>Automatic addition of loop directives within kernel regions</a:t>
            </a:r>
            <a:endParaRPr/>
          </a:p>
          <a:p>
            <a:pPr marL="685800" lvl="1" indent="-228600" algn="l" rtl="0">
              <a:lnSpc>
                <a:spcPct val="90000"/>
              </a:lnSpc>
              <a:spcBef>
                <a:spcPts val="500"/>
              </a:spcBef>
              <a:spcAft>
                <a:spcPts val="0"/>
              </a:spcAft>
              <a:buClr>
                <a:schemeClr val="dk1"/>
              </a:buClr>
              <a:buSzPts val="2400"/>
              <a:buChar char="•"/>
            </a:pPr>
            <a:r>
              <a:rPr lang="en-US"/>
              <a:t>Loop analysis, reduction issues, privatization</a:t>
            </a:r>
            <a:endParaRPr/>
          </a:p>
          <a:p>
            <a:pPr marL="685800" lvl="1" indent="-228600" algn="l" rtl="0">
              <a:lnSpc>
                <a:spcPct val="90000"/>
              </a:lnSpc>
              <a:spcBef>
                <a:spcPts val="500"/>
              </a:spcBef>
              <a:spcAft>
                <a:spcPts val="0"/>
              </a:spcAft>
              <a:buClr>
                <a:schemeClr val="dk1"/>
              </a:buClr>
              <a:buSzPts val="2400"/>
              <a:buChar char="•"/>
            </a:pPr>
            <a:r>
              <a:rPr lang="en-US"/>
              <a:t>SPEC ACCEL underperforming PGI</a:t>
            </a:r>
            <a:endParaRPr/>
          </a:p>
          <a:p>
            <a:pPr marL="685800" lvl="1" indent="-228600" algn="l" rtl="0">
              <a:lnSpc>
                <a:spcPct val="90000"/>
              </a:lnSpc>
              <a:spcBef>
                <a:spcPts val="500"/>
              </a:spcBef>
              <a:spcAft>
                <a:spcPts val="0"/>
              </a:spcAft>
              <a:buClr>
                <a:schemeClr val="dk1"/>
              </a:buClr>
              <a:buSzPts val="2400"/>
              <a:buChar char="•"/>
            </a:pPr>
            <a:r>
              <a:rPr lang="en-US"/>
              <a:t>AMD GCN performance not yet evaluated</a:t>
            </a:r>
            <a:endParaRPr/>
          </a:p>
          <a:p>
            <a:pPr marL="228600" lvl="0" indent="-50800" algn="l" rtl="0">
              <a:lnSpc>
                <a:spcPct val="90000"/>
              </a:lnSpc>
              <a:spcBef>
                <a:spcPts val="1000"/>
              </a:spcBef>
              <a:spcAft>
                <a:spcPts val="0"/>
              </a:spcAft>
              <a:buClr>
                <a:schemeClr val="dk1"/>
              </a:buClr>
              <a:buSzPts val="2800"/>
              <a:buNone/>
            </a:pPr>
            <a:endParaRPr/>
          </a:p>
        </p:txBody>
      </p:sp>
    </p:spTree>
    <p:extLst>
      <p:ext uri="{BB962C8B-B14F-4D97-AF65-F5344CB8AC3E}">
        <p14:creationId xmlns:p14="http://schemas.microsoft.com/office/powerpoint/2010/main" val="234163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GCC </a:t>
            </a:r>
            <a:r>
              <a:rPr lang="en-US" dirty="0" err="1"/>
              <a:t>OpenACC</a:t>
            </a:r>
            <a:r>
              <a:rPr lang="en-US" dirty="0"/>
              <a:t>: Work in progress…</a:t>
            </a:r>
            <a:endParaRPr dirty="0"/>
          </a:p>
        </p:txBody>
      </p:sp>
      <p:sp>
        <p:nvSpPr>
          <p:cNvPr id="120" name="Google Shape;12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err="1"/>
              <a:t>OpenACC</a:t>
            </a:r>
            <a:r>
              <a:rPr lang="en-US" dirty="0"/>
              <a:t> specification implementation gaps:</a:t>
            </a:r>
            <a:endParaRPr dirty="0"/>
          </a:p>
          <a:p>
            <a:pPr marL="685800" lvl="1" indent="-228600" algn="l" rtl="0">
              <a:lnSpc>
                <a:spcPct val="90000"/>
              </a:lnSpc>
              <a:spcBef>
                <a:spcPts val="500"/>
              </a:spcBef>
              <a:spcAft>
                <a:spcPts val="0"/>
              </a:spcAft>
              <a:buClr>
                <a:schemeClr val="dk1"/>
              </a:buClr>
              <a:buSzPts val="2400"/>
              <a:buChar char="•"/>
            </a:pPr>
            <a:r>
              <a:rPr lang="en-US" dirty="0" err="1"/>
              <a:t>OpenACC</a:t>
            </a:r>
            <a:r>
              <a:rPr lang="en-US" dirty="0"/>
              <a:t> 2.7 (including Multicore CPU support)</a:t>
            </a:r>
            <a:endParaRPr dirty="0"/>
          </a:p>
          <a:p>
            <a:pPr marL="685800" lvl="1" indent="-228600" algn="l" rtl="0">
              <a:lnSpc>
                <a:spcPct val="90000"/>
              </a:lnSpc>
              <a:spcBef>
                <a:spcPts val="500"/>
              </a:spcBef>
              <a:spcAft>
                <a:spcPts val="0"/>
              </a:spcAft>
              <a:buClr>
                <a:schemeClr val="dk1"/>
              </a:buClr>
              <a:buSzPts val="2400"/>
              <a:buChar char="•"/>
            </a:pPr>
            <a:r>
              <a:rPr lang="en-US" dirty="0" err="1"/>
              <a:t>OpenACC</a:t>
            </a:r>
            <a:r>
              <a:rPr lang="en-US" dirty="0"/>
              <a:t> 2.8 expected Fall 2019</a:t>
            </a:r>
            <a:endParaRPr dirty="0"/>
          </a:p>
          <a:p>
            <a:pPr marL="685800" lvl="1" indent="-228600" algn="l" rtl="0">
              <a:lnSpc>
                <a:spcPct val="90000"/>
              </a:lnSpc>
              <a:spcBef>
                <a:spcPts val="500"/>
              </a:spcBef>
              <a:spcAft>
                <a:spcPts val="0"/>
              </a:spcAft>
              <a:buClr>
                <a:schemeClr val="dk1"/>
              </a:buClr>
              <a:buSzPts val="2400"/>
              <a:buChar char="•"/>
            </a:pPr>
            <a:r>
              <a:rPr lang="en-US" dirty="0"/>
              <a:t>OpenMP and </a:t>
            </a:r>
            <a:r>
              <a:rPr lang="en-US" dirty="0" err="1"/>
              <a:t>OpenACC</a:t>
            </a:r>
            <a:r>
              <a:rPr lang="en-US" dirty="0"/>
              <a:t> interoperability</a:t>
            </a:r>
            <a:endParaRPr dirty="0"/>
          </a:p>
          <a:p>
            <a:pPr marL="685800" lvl="1" indent="-228600" algn="l" rtl="0">
              <a:lnSpc>
                <a:spcPct val="90000"/>
              </a:lnSpc>
              <a:spcBef>
                <a:spcPts val="500"/>
              </a:spcBef>
              <a:spcAft>
                <a:spcPts val="0"/>
              </a:spcAft>
              <a:buClr>
                <a:schemeClr val="dk1"/>
              </a:buClr>
              <a:buSzPts val="2400"/>
              <a:buChar char="•"/>
            </a:pPr>
            <a:r>
              <a:rPr lang="en-US" dirty="0"/>
              <a:t>Nested parallelism not supported</a:t>
            </a:r>
            <a:endParaRPr dirty="0"/>
          </a:p>
          <a:p>
            <a:pPr marL="685800" lvl="1" indent="-228600" algn="l" rtl="0">
              <a:lnSpc>
                <a:spcPct val="90000"/>
              </a:lnSpc>
              <a:spcBef>
                <a:spcPts val="500"/>
              </a:spcBef>
              <a:spcAft>
                <a:spcPts val="0"/>
              </a:spcAft>
              <a:buClr>
                <a:schemeClr val="dk1"/>
              </a:buClr>
              <a:buSzPts val="2400"/>
              <a:buChar char="•"/>
            </a:pPr>
            <a:r>
              <a:rPr lang="en-US" dirty="0"/>
              <a:t>Data clause combinations not well-tested (</a:t>
            </a:r>
            <a:r>
              <a:rPr lang="en-US" dirty="0" err="1"/>
              <a:t>ie</a:t>
            </a:r>
            <a:r>
              <a:rPr lang="en-US" dirty="0"/>
              <a:t>. dynamic arrays with private clauses)</a:t>
            </a:r>
            <a:endParaRPr dirty="0"/>
          </a:p>
          <a:p>
            <a:pPr marL="685800" lvl="1" indent="-228600" algn="l" rtl="0">
              <a:lnSpc>
                <a:spcPct val="90000"/>
              </a:lnSpc>
              <a:spcBef>
                <a:spcPts val="500"/>
              </a:spcBef>
              <a:spcAft>
                <a:spcPts val="0"/>
              </a:spcAft>
              <a:buClr>
                <a:schemeClr val="dk1"/>
              </a:buClr>
              <a:buSzPts val="2400"/>
              <a:buChar char="•"/>
            </a:pPr>
            <a:r>
              <a:rPr lang="en-US" dirty="0"/>
              <a:t>Further details here https://</a:t>
            </a:r>
            <a:r>
              <a:rPr lang="en-US" dirty="0" err="1"/>
              <a:t>gcc.gnu.org</a:t>
            </a:r>
            <a:r>
              <a:rPr lang="en-US" dirty="0"/>
              <a:t>/wiki/</a:t>
            </a:r>
            <a:r>
              <a:rPr lang="en-US" dirty="0" err="1"/>
              <a:t>OpenACC#Known_Issues</a:t>
            </a:r>
            <a:endParaRPr dirty="0"/>
          </a:p>
        </p:txBody>
      </p:sp>
    </p:spTree>
    <p:extLst>
      <p:ext uri="{BB962C8B-B14F-4D97-AF65-F5344CB8AC3E}">
        <p14:creationId xmlns:p14="http://schemas.microsoft.com/office/powerpoint/2010/main" val="195074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838199" y="365125"/>
            <a:ext cx="1073617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Clacc: Open source production OpenACC Compiler Ecosystem</a:t>
            </a:r>
            <a:endParaRPr/>
          </a:p>
        </p:txBody>
      </p:sp>
      <p:sp>
        <p:nvSpPr>
          <p:cNvPr id="127" name="Google Shape;127;p7"/>
          <p:cNvSpPr txBox="1">
            <a:spLocks noGrp="1"/>
          </p:cNvSpPr>
          <p:nvPr>
            <p:ph type="body" idx="1"/>
          </p:nvPr>
        </p:nvSpPr>
        <p:spPr>
          <a:xfrm>
            <a:off x="885553" y="2306057"/>
            <a:ext cx="9967332" cy="193345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Exascale Computing Project (ECP) Funded (STTO12-PROTEAS)</a:t>
            </a:r>
            <a:endParaRPr/>
          </a:p>
          <a:p>
            <a:pPr marL="685800" lvl="1" indent="-228600" algn="l" rtl="0">
              <a:lnSpc>
                <a:spcPct val="90000"/>
              </a:lnSpc>
              <a:spcBef>
                <a:spcPts val="500"/>
              </a:spcBef>
              <a:spcAft>
                <a:spcPts val="0"/>
              </a:spcAft>
              <a:buClr>
                <a:schemeClr val="dk1"/>
              </a:buClr>
              <a:buSzPts val="2400"/>
              <a:buChar char="•"/>
            </a:pPr>
            <a:r>
              <a:rPr lang="en-US"/>
              <a:t>Provide productive and performance-portable programming solutions based on directive-based methodologies that support current language paradigms </a:t>
            </a:r>
            <a:endParaRPr/>
          </a:p>
          <a:p>
            <a:pPr marL="685800" lvl="1" indent="-101600" algn="l" rtl="0">
              <a:lnSpc>
                <a:spcPct val="90000"/>
              </a:lnSpc>
              <a:spcBef>
                <a:spcPts val="5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400"/>
              <a:buNone/>
            </a:pPr>
            <a:endParaRPr sz="2400"/>
          </a:p>
        </p:txBody>
      </p:sp>
      <p:pic>
        <p:nvPicPr>
          <p:cNvPr id="128" name="Google Shape;128;p7"/>
          <p:cNvPicPr preferRelativeResize="0"/>
          <p:nvPr/>
        </p:nvPicPr>
        <p:blipFill rotWithShape="1">
          <a:blip r:embed="rId3">
            <a:alphaModFix/>
          </a:blip>
          <a:srcRect/>
          <a:stretch/>
        </p:blipFill>
        <p:spPr>
          <a:xfrm>
            <a:off x="1591797" y="4541953"/>
            <a:ext cx="1373538" cy="625862"/>
          </a:xfrm>
          <a:prstGeom prst="rect">
            <a:avLst/>
          </a:prstGeom>
          <a:noFill/>
          <a:ln>
            <a:noFill/>
          </a:ln>
        </p:spPr>
      </p:pic>
      <p:sp>
        <p:nvSpPr>
          <p:cNvPr id="129" name="Google Shape;129;p7"/>
          <p:cNvSpPr txBox="1"/>
          <p:nvPr/>
        </p:nvSpPr>
        <p:spPr>
          <a:xfrm>
            <a:off x="3178098" y="4471639"/>
            <a:ext cx="673533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Principal Investigator: </a:t>
            </a:r>
            <a:r>
              <a:rPr lang="en-US" sz="1800" b="0" i="0" u="sng" strike="noStrike" cap="none">
                <a:solidFill>
                  <a:schemeClr val="dk1"/>
                </a:solidFill>
                <a:latin typeface="Calibri"/>
                <a:ea typeface="Calibri"/>
                <a:cs typeface="Calibri"/>
                <a:sym typeface="Calibri"/>
                <a:hlinkClick r:id="rId4"/>
              </a:rPr>
              <a:t>Jeff Vetter</a:t>
            </a:r>
            <a:r>
              <a:rPr lang="en-US" sz="1800" b="0" i="0" u="none" strike="noStrike" cap="none">
                <a:solidFill>
                  <a:schemeClr val="dk1"/>
                </a:solidFill>
                <a:latin typeface="Calibri"/>
                <a:ea typeface="Calibri"/>
                <a:cs typeface="Calibri"/>
                <a:sym typeface="Calibri"/>
              </a:rPr>
              <a:t>, Oak Ridge National Laboratory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Team Members: Joel Denny &amp; Seyong Lee, Oak Ridge National Laboratory</a:t>
            </a:r>
            <a:endParaRPr/>
          </a:p>
        </p:txBody>
      </p:sp>
    </p:spTree>
    <p:extLst>
      <p:ext uri="{BB962C8B-B14F-4D97-AF65-F5344CB8AC3E}">
        <p14:creationId xmlns:p14="http://schemas.microsoft.com/office/powerpoint/2010/main" val="384737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838200" y="365125"/>
            <a:ext cx="814516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Clacc Compiler Ecosystem </a:t>
            </a:r>
            <a:endParaRPr/>
          </a:p>
        </p:txBody>
      </p:sp>
      <p:sp>
        <p:nvSpPr>
          <p:cNvPr id="136" name="Google Shape;136;p8"/>
          <p:cNvSpPr txBox="1">
            <a:spLocks noGrp="1"/>
          </p:cNvSpPr>
          <p:nvPr>
            <p:ph type="body" idx="1"/>
          </p:nvPr>
        </p:nvSpPr>
        <p:spPr>
          <a:xfrm>
            <a:off x="455151" y="1762783"/>
            <a:ext cx="7226629" cy="3695351"/>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ts val="2800"/>
              <a:buChar char="•"/>
            </a:pPr>
            <a:r>
              <a:rPr lang="en-US" dirty="0"/>
              <a:t>Objective(s)</a:t>
            </a:r>
            <a:endParaRPr dirty="0"/>
          </a:p>
          <a:p>
            <a:pPr marL="685800" lvl="1" indent="-228600" algn="l" rtl="0">
              <a:lnSpc>
                <a:spcPct val="90000"/>
              </a:lnSpc>
              <a:spcBef>
                <a:spcPts val="500"/>
              </a:spcBef>
              <a:spcAft>
                <a:spcPts val="0"/>
              </a:spcAft>
              <a:buClr>
                <a:schemeClr val="dk1"/>
              </a:buClr>
              <a:buSzPts val="2400"/>
              <a:buChar char="•"/>
            </a:pPr>
            <a:r>
              <a:rPr lang="en-US" sz="2600" b="1" dirty="0" err="1"/>
              <a:t>Clacc</a:t>
            </a:r>
            <a:r>
              <a:rPr lang="en-US" sz="2600" dirty="0"/>
              <a:t>: </a:t>
            </a:r>
            <a:r>
              <a:rPr lang="en-US" sz="2600" dirty="0" err="1"/>
              <a:t>OpenACC</a:t>
            </a:r>
            <a:r>
              <a:rPr lang="en-US" sz="2600" dirty="0"/>
              <a:t> support for Clang and LLVM</a:t>
            </a:r>
            <a:endParaRPr sz="2600" dirty="0"/>
          </a:p>
          <a:p>
            <a:pPr marL="685800" lvl="1" indent="-228600" algn="l" rtl="0">
              <a:lnSpc>
                <a:spcPct val="90000"/>
              </a:lnSpc>
              <a:spcBef>
                <a:spcPts val="500"/>
              </a:spcBef>
              <a:spcAft>
                <a:spcPts val="0"/>
              </a:spcAft>
              <a:buClr>
                <a:schemeClr val="dk1"/>
              </a:buClr>
              <a:buSzPts val="2400"/>
              <a:buChar char="•"/>
            </a:pPr>
            <a:r>
              <a:rPr lang="en-US" sz="2600" dirty="0"/>
              <a:t>Contribute production-quality, standard-conforming traditional </a:t>
            </a:r>
            <a:r>
              <a:rPr lang="en-US" sz="2600" dirty="0" err="1"/>
              <a:t>OpenACC</a:t>
            </a:r>
            <a:r>
              <a:rPr lang="en-US" sz="2600" dirty="0"/>
              <a:t> compiler and runtime support </a:t>
            </a:r>
            <a:endParaRPr sz="2600" dirty="0"/>
          </a:p>
          <a:p>
            <a:pPr marL="1143000" lvl="2" indent="-228600" algn="l" rtl="0">
              <a:lnSpc>
                <a:spcPct val="90000"/>
              </a:lnSpc>
              <a:spcBef>
                <a:spcPts val="500"/>
              </a:spcBef>
              <a:spcAft>
                <a:spcPts val="0"/>
              </a:spcAft>
              <a:buClr>
                <a:schemeClr val="dk1"/>
              </a:buClr>
              <a:buSzPts val="2000"/>
              <a:buChar char="•"/>
            </a:pPr>
            <a:r>
              <a:rPr lang="en-US" sz="2200" dirty="0"/>
              <a:t>Leverage Clang/LLVM ecosystem extensibility </a:t>
            </a:r>
            <a:endParaRPr sz="2200" dirty="0"/>
          </a:p>
          <a:p>
            <a:pPr marL="1143000" lvl="2" indent="-228600" algn="l" rtl="0">
              <a:lnSpc>
                <a:spcPct val="90000"/>
              </a:lnSpc>
              <a:spcBef>
                <a:spcPts val="500"/>
              </a:spcBef>
              <a:spcAft>
                <a:spcPts val="0"/>
              </a:spcAft>
              <a:buClr>
                <a:schemeClr val="dk1"/>
              </a:buClr>
              <a:buSzPts val="2000"/>
              <a:buChar char="•"/>
            </a:pPr>
            <a:r>
              <a:rPr lang="en-US" sz="2200" dirty="0"/>
              <a:t>E.g., Pretty printers, analyzers, lint tools, and debugger and editor extensions</a:t>
            </a:r>
            <a:endParaRPr sz="2200" dirty="0"/>
          </a:p>
          <a:p>
            <a:pPr marL="1143000" lvl="2" indent="-228600" algn="l" rtl="0">
              <a:lnSpc>
                <a:spcPct val="90000"/>
              </a:lnSpc>
              <a:spcBef>
                <a:spcPts val="500"/>
              </a:spcBef>
              <a:spcAft>
                <a:spcPts val="0"/>
              </a:spcAft>
              <a:buClr>
                <a:schemeClr val="dk1"/>
              </a:buClr>
              <a:buSzPts val="2000"/>
              <a:buChar char="•"/>
            </a:pPr>
            <a:r>
              <a:rPr lang="en-US" sz="2200" dirty="0"/>
              <a:t>Actively contribute </a:t>
            </a:r>
            <a:r>
              <a:rPr lang="en-US" sz="2200" dirty="0" err="1"/>
              <a:t>OpenACC</a:t>
            </a:r>
            <a:r>
              <a:rPr lang="en-US" sz="2200" dirty="0"/>
              <a:t> support to upstream Clang and LLVM</a:t>
            </a:r>
            <a:endParaRPr sz="2200" dirty="0"/>
          </a:p>
          <a:p>
            <a:pPr marL="685800" lvl="1" indent="-228600" algn="l" rtl="0">
              <a:lnSpc>
                <a:spcPct val="90000"/>
              </a:lnSpc>
              <a:spcBef>
                <a:spcPts val="500"/>
              </a:spcBef>
              <a:spcAft>
                <a:spcPts val="0"/>
              </a:spcAft>
              <a:buClr>
                <a:schemeClr val="dk1"/>
              </a:buClr>
              <a:buSzPts val="2400"/>
              <a:buChar char="•"/>
            </a:pPr>
            <a:r>
              <a:rPr lang="en-US" sz="2600" dirty="0"/>
              <a:t>Target other OpenMP compilers besides upstream Clang, including forks of Clang targeting other accelerator architectures</a:t>
            </a:r>
            <a:endParaRPr sz="2600" dirty="0"/>
          </a:p>
          <a:p>
            <a:pPr marL="228600" lvl="0" indent="-50800" algn="l" rtl="0">
              <a:lnSpc>
                <a:spcPct val="90000"/>
              </a:lnSpc>
              <a:spcBef>
                <a:spcPts val="1000"/>
              </a:spcBef>
              <a:spcAft>
                <a:spcPts val="0"/>
              </a:spcAft>
              <a:buClr>
                <a:schemeClr val="dk1"/>
              </a:buClr>
              <a:buSzPts val="2800"/>
              <a:buNone/>
            </a:pPr>
            <a:endParaRPr dirty="0"/>
          </a:p>
        </p:txBody>
      </p:sp>
      <p:pic>
        <p:nvPicPr>
          <p:cNvPr id="138" name="Google Shape;138;p8"/>
          <p:cNvPicPr preferRelativeResize="0"/>
          <p:nvPr/>
        </p:nvPicPr>
        <p:blipFill rotWithShape="1">
          <a:blip r:embed="rId3">
            <a:alphaModFix/>
          </a:blip>
          <a:srcRect/>
          <a:stretch/>
        </p:blipFill>
        <p:spPr>
          <a:xfrm>
            <a:off x="8437006" y="320369"/>
            <a:ext cx="2553032" cy="6099717"/>
          </a:xfrm>
          <a:prstGeom prst="rect">
            <a:avLst/>
          </a:prstGeom>
          <a:noFill/>
          <a:ln>
            <a:noFill/>
          </a:ln>
        </p:spPr>
      </p:pic>
    </p:spTree>
    <p:extLst>
      <p:ext uri="{BB962C8B-B14F-4D97-AF65-F5344CB8AC3E}">
        <p14:creationId xmlns:p14="http://schemas.microsoft.com/office/powerpoint/2010/main" val="135624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Clacc’s Design</a:t>
            </a:r>
            <a:endParaRPr/>
          </a:p>
        </p:txBody>
      </p:sp>
      <p:sp>
        <p:nvSpPr>
          <p:cNvPr id="145" name="Google Shape;14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Build a traditional OpenACC compiler </a:t>
            </a:r>
            <a:endParaRPr/>
          </a:p>
          <a:p>
            <a:pPr marL="685800" lvl="1" indent="-228600" algn="l" rtl="0">
              <a:lnSpc>
                <a:spcPct val="90000"/>
              </a:lnSpc>
              <a:spcBef>
                <a:spcPts val="500"/>
              </a:spcBef>
              <a:spcAft>
                <a:spcPts val="0"/>
              </a:spcAft>
              <a:buClr>
                <a:schemeClr val="dk1"/>
              </a:buClr>
              <a:buSzPts val="2400"/>
              <a:buChar char="•"/>
            </a:pPr>
            <a:r>
              <a:rPr lang="en-US"/>
              <a:t>Fully parse and validate OpenACC</a:t>
            </a:r>
            <a:endParaRPr/>
          </a:p>
          <a:p>
            <a:pPr marL="685800" lvl="1" indent="-228600" algn="l" rtl="0">
              <a:lnSpc>
                <a:spcPct val="90000"/>
              </a:lnSpc>
              <a:spcBef>
                <a:spcPts val="500"/>
              </a:spcBef>
              <a:spcAft>
                <a:spcPts val="0"/>
              </a:spcAft>
              <a:buClr>
                <a:schemeClr val="dk1"/>
              </a:buClr>
              <a:buSzPts val="2400"/>
              <a:buChar char="•"/>
            </a:pPr>
            <a:r>
              <a:rPr lang="en-US"/>
              <a:t>Not expose OpenMP diagnostics, debugging symbols to users </a:t>
            </a:r>
            <a:endParaRPr/>
          </a:p>
          <a:p>
            <a:pPr marL="228600" lvl="0" indent="-228600" algn="l" rtl="0">
              <a:lnSpc>
                <a:spcPct val="90000"/>
              </a:lnSpc>
              <a:spcBef>
                <a:spcPts val="1000"/>
              </a:spcBef>
              <a:spcAft>
                <a:spcPts val="0"/>
              </a:spcAft>
              <a:buClr>
                <a:schemeClr val="dk1"/>
              </a:buClr>
              <a:buSzPts val="2800"/>
              <a:buChar char="•"/>
            </a:pPr>
            <a:r>
              <a:rPr lang="en-US"/>
              <a:t>Translate OpenACC to OpenMP </a:t>
            </a:r>
            <a:endParaRPr/>
          </a:p>
          <a:p>
            <a:pPr marL="685800" lvl="1" indent="-228600" algn="l" rtl="0">
              <a:lnSpc>
                <a:spcPct val="90000"/>
              </a:lnSpc>
              <a:spcBef>
                <a:spcPts val="500"/>
              </a:spcBef>
              <a:spcAft>
                <a:spcPts val="0"/>
              </a:spcAft>
              <a:buClr>
                <a:schemeClr val="dk1"/>
              </a:buClr>
              <a:buSzPts val="2400"/>
              <a:buChar char="•"/>
            </a:pPr>
            <a:r>
              <a:rPr lang="en-US"/>
              <a:t>OpenACC is descriptive; OpenMP is prescriptive</a:t>
            </a:r>
            <a:endParaRPr/>
          </a:p>
          <a:p>
            <a:pPr marL="685800" lvl="1" indent="-228600" algn="l" rtl="0">
              <a:lnSpc>
                <a:spcPct val="90000"/>
              </a:lnSpc>
              <a:spcBef>
                <a:spcPts val="500"/>
              </a:spcBef>
              <a:spcAft>
                <a:spcPts val="0"/>
              </a:spcAft>
              <a:buClr>
                <a:schemeClr val="dk1"/>
              </a:buClr>
              <a:buSzPts val="2400"/>
              <a:buChar char="•"/>
            </a:pPr>
            <a:r>
              <a:rPr lang="en-US"/>
              <a:t>Deeper analysis required; a 1-1 mapping will not suffice </a:t>
            </a:r>
            <a:endParaRPr/>
          </a:p>
          <a:p>
            <a:pPr marL="685800" lvl="1" indent="-228600" algn="l" rtl="0">
              <a:lnSpc>
                <a:spcPct val="90000"/>
              </a:lnSpc>
              <a:spcBef>
                <a:spcPts val="500"/>
              </a:spcBef>
              <a:spcAft>
                <a:spcPts val="0"/>
              </a:spcAft>
              <a:buClr>
                <a:schemeClr val="dk1"/>
              </a:buClr>
              <a:buSzPts val="2400"/>
              <a:buChar char="•"/>
            </a:pPr>
            <a:r>
              <a:rPr lang="en-US"/>
              <a:t>Translate (lower) OpenACC to OpenMP using LLVM IR analyses</a:t>
            </a:r>
            <a:endParaRPr/>
          </a:p>
          <a:p>
            <a:pPr marL="685800" lvl="1" indent="-228600" algn="l" rtl="0">
              <a:lnSpc>
                <a:spcPct val="90000"/>
              </a:lnSpc>
              <a:spcBef>
                <a:spcPts val="500"/>
              </a:spcBef>
              <a:spcAft>
                <a:spcPts val="0"/>
              </a:spcAft>
              <a:buClr>
                <a:schemeClr val="dk1"/>
              </a:buClr>
              <a:buSzPts val="2400"/>
              <a:buChar char="•"/>
            </a:pPr>
            <a:r>
              <a:rPr lang="en-US"/>
              <a:t>Apply OpenMP source-level tools to OpenACC </a:t>
            </a:r>
            <a:endParaRPr/>
          </a:p>
          <a:p>
            <a:pPr marL="685800" lvl="1" indent="-228600" algn="l" rtl="0">
              <a:lnSpc>
                <a:spcPct val="90000"/>
              </a:lnSpc>
              <a:spcBef>
                <a:spcPts val="500"/>
              </a:spcBef>
              <a:spcAft>
                <a:spcPts val="0"/>
              </a:spcAft>
              <a:buClr>
                <a:schemeClr val="dk1"/>
              </a:buClr>
              <a:buSzPts val="2400"/>
              <a:buChar char="•"/>
            </a:pPr>
            <a:r>
              <a:rPr lang="en-US"/>
              <a:t>LLVM IR parallel extensions in the future </a:t>
            </a:r>
            <a:endParaRPr/>
          </a:p>
          <a:p>
            <a:pPr marL="228600" lvl="0" indent="-50800" algn="l" rtl="0">
              <a:lnSpc>
                <a:spcPct val="90000"/>
              </a:lnSpc>
              <a:spcBef>
                <a:spcPts val="1000"/>
              </a:spcBef>
              <a:spcAft>
                <a:spcPts val="0"/>
              </a:spcAft>
              <a:buClr>
                <a:schemeClr val="dk1"/>
              </a:buClr>
              <a:buSzPts val="2800"/>
              <a:buNone/>
            </a:pPr>
            <a:endParaRPr/>
          </a:p>
        </p:txBody>
      </p:sp>
    </p:spTree>
    <p:extLst>
      <p:ext uri="{BB962C8B-B14F-4D97-AF65-F5344CB8AC3E}">
        <p14:creationId xmlns:p14="http://schemas.microsoft.com/office/powerpoint/2010/main" val="365151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Clacc Roadmap </a:t>
            </a:r>
            <a:endParaRPr/>
          </a:p>
        </p:txBody>
      </p:sp>
      <p:sp>
        <p:nvSpPr>
          <p:cNvPr id="152" name="Google Shape;152;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80000"/>
              </a:lnSpc>
              <a:spcBef>
                <a:spcPts val="0"/>
              </a:spcBef>
              <a:spcAft>
                <a:spcPts val="0"/>
              </a:spcAft>
              <a:buClr>
                <a:schemeClr val="dk1"/>
              </a:buClr>
              <a:buSzPts val="2590"/>
              <a:buChar char="•"/>
            </a:pPr>
            <a:r>
              <a:rPr lang="en-US" sz="2590"/>
              <a:t>2019 and earlier </a:t>
            </a:r>
            <a:endParaRPr/>
          </a:p>
          <a:p>
            <a:pPr marL="228600" lvl="0" indent="-228600" algn="l" rtl="0">
              <a:lnSpc>
                <a:spcPct val="80000"/>
              </a:lnSpc>
              <a:spcBef>
                <a:spcPts val="1000"/>
              </a:spcBef>
              <a:spcAft>
                <a:spcPts val="0"/>
              </a:spcAft>
              <a:buClr>
                <a:schemeClr val="dk1"/>
              </a:buClr>
              <a:buSzPts val="2590"/>
              <a:buChar char="•"/>
            </a:pPr>
            <a:r>
              <a:rPr lang="en-US" sz="2590"/>
              <a:t>Focus on C </a:t>
            </a:r>
            <a:endParaRPr/>
          </a:p>
          <a:p>
            <a:pPr marL="228600" lvl="0" indent="-228600" algn="l" rtl="0">
              <a:lnSpc>
                <a:spcPct val="80000"/>
              </a:lnSpc>
              <a:spcBef>
                <a:spcPts val="1000"/>
              </a:spcBef>
              <a:spcAft>
                <a:spcPts val="0"/>
              </a:spcAft>
              <a:buClr>
                <a:schemeClr val="dk1"/>
              </a:buClr>
              <a:buSzPts val="2590"/>
              <a:buChar char="•"/>
            </a:pPr>
            <a:r>
              <a:rPr lang="en-US" sz="2590"/>
              <a:t>Focus on behavioral correctness </a:t>
            </a:r>
            <a:endParaRPr/>
          </a:p>
          <a:p>
            <a:pPr marL="228600" lvl="0" indent="-228600" algn="l" rtl="0">
              <a:lnSpc>
                <a:spcPct val="80000"/>
              </a:lnSpc>
              <a:spcBef>
                <a:spcPts val="1000"/>
              </a:spcBef>
              <a:spcAft>
                <a:spcPts val="0"/>
              </a:spcAft>
              <a:buClr>
                <a:schemeClr val="dk1"/>
              </a:buClr>
              <a:buSzPts val="2590"/>
              <a:buChar char="•"/>
            </a:pPr>
            <a:r>
              <a:rPr lang="en-US" sz="2590"/>
              <a:t>Prescriptive OpenACC interpretation </a:t>
            </a:r>
            <a:endParaRPr/>
          </a:p>
          <a:p>
            <a:pPr marL="228600" lvl="0" indent="-228600" algn="l" rtl="0">
              <a:lnSpc>
                <a:spcPct val="80000"/>
              </a:lnSpc>
              <a:spcBef>
                <a:spcPts val="1000"/>
              </a:spcBef>
              <a:spcAft>
                <a:spcPts val="0"/>
              </a:spcAft>
              <a:buClr>
                <a:schemeClr val="dk1"/>
              </a:buClr>
              <a:buSzPts val="2590"/>
              <a:buChar char="•"/>
            </a:pPr>
            <a:r>
              <a:rPr lang="en-US" sz="2590"/>
              <a:t>Many-to-one mapping to OpenMP </a:t>
            </a:r>
            <a:endParaRPr/>
          </a:p>
          <a:p>
            <a:pPr marL="228600" lvl="0" indent="-228600" algn="l" rtl="0">
              <a:lnSpc>
                <a:spcPct val="80000"/>
              </a:lnSpc>
              <a:spcBef>
                <a:spcPts val="1000"/>
              </a:spcBef>
              <a:spcAft>
                <a:spcPts val="0"/>
              </a:spcAft>
              <a:buClr>
                <a:schemeClr val="dk1"/>
              </a:buClr>
              <a:buSzPts val="2590"/>
              <a:buChar char="•"/>
            </a:pPr>
            <a:r>
              <a:rPr lang="en-US" sz="2590"/>
              <a:t>Propose fixes to OpenACC spec </a:t>
            </a:r>
            <a:endParaRPr/>
          </a:p>
          <a:p>
            <a:pPr marL="228600" lvl="0" indent="-228600" algn="l" rtl="0">
              <a:lnSpc>
                <a:spcPct val="80000"/>
              </a:lnSpc>
              <a:spcBef>
                <a:spcPts val="1000"/>
              </a:spcBef>
              <a:spcAft>
                <a:spcPts val="0"/>
              </a:spcAft>
              <a:buClr>
                <a:schemeClr val="dk1"/>
              </a:buClr>
              <a:buSzPts val="2590"/>
              <a:buChar char="•"/>
            </a:pPr>
            <a:r>
              <a:rPr lang="en-US" sz="2590"/>
              <a:t>Upstreaming mutually beneficial improvements to Clang and LLVM </a:t>
            </a:r>
            <a:endParaRPr/>
          </a:p>
          <a:p>
            <a:pPr marL="228600" lvl="0" indent="-64135" algn="l" rtl="0">
              <a:lnSpc>
                <a:spcPct val="80000"/>
              </a:lnSpc>
              <a:spcBef>
                <a:spcPts val="1000"/>
              </a:spcBef>
              <a:spcAft>
                <a:spcPts val="0"/>
              </a:spcAft>
              <a:buClr>
                <a:schemeClr val="dk1"/>
              </a:buClr>
              <a:buSzPts val="2590"/>
              <a:buNone/>
            </a:pPr>
            <a:endParaRPr sz="2590"/>
          </a:p>
        </p:txBody>
      </p:sp>
      <p:sp>
        <p:nvSpPr>
          <p:cNvPr id="153" name="Google Shape;153;p10"/>
          <p:cNvSpPr txBox="1">
            <a:spLocks noGrp="1"/>
          </p:cNvSpPr>
          <p:nvPr>
            <p:ph type="body" idx="2"/>
          </p:nvPr>
        </p:nvSpPr>
        <p:spPr>
          <a:xfrm>
            <a:off x="6172199" y="1825625"/>
            <a:ext cx="552308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590"/>
              <a:buChar char="•"/>
            </a:pPr>
            <a:r>
              <a:rPr lang="en-US" sz="2590"/>
              <a:t>2020 and later </a:t>
            </a:r>
            <a:endParaRPr/>
          </a:p>
          <a:p>
            <a:pPr marL="228600" lvl="0" indent="-228600" algn="l" rtl="0">
              <a:lnSpc>
                <a:spcPct val="80000"/>
              </a:lnSpc>
              <a:spcBef>
                <a:spcPts val="1000"/>
              </a:spcBef>
              <a:spcAft>
                <a:spcPts val="0"/>
              </a:spcAft>
              <a:buClr>
                <a:schemeClr val="dk1"/>
              </a:buClr>
              <a:buSzPts val="2590"/>
              <a:buChar char="•"/>
            </a:pPr>
            <a:r>
              <a:rPr lang="en-US" sz="2590"/>
              <a:t>Extend to C++ </a:t>
            </a:r>
            <a:endParaRPr/>
          </a:p>
          <a:p>
            <a:pPr marL="228600" lvl="0" indent="-228600" algn="l" rtl="0">
              <a:lnSpc>
                <a:spcPct val="80000"/>
              </a:lnSpc>
              <a:spcBef>
                <a:spcPts val="1000"/>
              </a:spcBef>
              <a:spcAft>
                <a:spcPts val="0"/>
              </a:spcAft>
              <a:buClr>
                <a:schemeClr val="dk1"/>
              </a:buClr>
              <a:buSzPts val="2590"/>
              <a:buChar char="•"/>
            </a:pPr>
            <a:r>
              <a:rPr lang="en-US" sz="2590"/>
              <a:t>Focus on performance </a:t>
            </a:r>
            <a:endParaRPr/>
          </a:p>
          <a:p>
            <a:pPr marL="228600" lvl="0" indent="-228600" algn="l" rtl="0">
              <a:lnSpc>
                <a:spcPct val="80000"/>
              </a:lnSpc>
              <a:spcBef>
                <a:spcPts val="1000"/>
              </a:spcBef>
              <a:spcAft>
                <a:spcPts val="0"/>
              </a:spcAft>
              <a:buClr>
                <a:schemeClr val="dk1"/>
              </a:buClr>
              <a:buSzPts val="2590"/>
              <a:buChar char="•"/>
            </a:pPr>
            <a:r>
              <a:rPr lang="en-US" sz="2590"/>
              <a:t>Descriptive OpenACC interpretation </a:t>
            </a:r>
            <a:endParaRPr/>
          </a:p>
          <a:p>
            <a:pPr marL="228600" lvl="0" indent="-228600" algn="l" rtl="0">
              <a:lnSpc>
                <a:spcPct val="80000"/>
              </a:lnSpc>
              <a:spcBef>
                <a:spcPts val="1000"/>
              </a:spcBef>
              <a:spcAft>
                <a:spcPts val="0"/>
              </a:spcAft>
              <a:buClr>
                <a:schemeClr val="dk1"/>
              </a:buClr>
              <a:buSzPts val="2590"/>
              <a:buChar char="•"/>
            </a:pPr>
            <a:r>
              <a:rPr lang="en-US" sz="2590"/>
              <a:t>Analyses for best mapping to OpenMP </a:t>
            </a:r>
            <a:endParaRPr/>
          </a:p>
          <a:p>
            <a:pPr marL="228600" lvl="0" indent="-228600" algn="l" rtl="0">
              <a:lnSpc>
                <a:spcPct val="80000"/>
              </a:lnSpc>
              <a:spcBef>
                <a:spcPts val="1000"/>
              </a:spcBef>
              <a:spcAft>
                <a:spcPts val="0"/>
              </a:spcAft>
              <a:buClr>
                <a:schemeClr val="dk1"/>
              </a:buClr>
              <a:buSzPts val="2590"/>
              <a:buChar char="•"/>
            </a:pPr>
            <a:r>
              <a:rPr lang="en-US" sz="2590"/>
              <a:t>Investigate advanced LLVM analyses (e.g., autotuning, polly, LLVM IR extensions)</a:t>
            </a:r>
            <a:endParaRPr/>
          </a:p>
          <a:p>
            <a:pPr marL="228600" lvl="0" indent="-228600" algn="l" rtl="0">
              <a:lnSpc>
                <a:spcPct val="80000"/>
              </a:lnSpc>
              <a:spcBef>
                <a:spcPts val="1000"/>
              </a:spcBef>
              <a:spcAft>
                <a:spcPts val="0"/>
              </a:spcAft>
              <a:buClr>
                <a:schemeClr val="dk1"/>
              </a:buClr>
              <a:buSzPts val="2590"/>
              <a:buChar char="•"/>
            </a:pPr>
            <a:r>
              <a:rPr lang="en-US" sz="2590"/>
              <a:t>Upstreaming OpenACC support </a:t>
            </a:r>
            <a:endParaRPr/>
          </a:p>
          <a:p>
            <a:pPr marL="228600" lvl="0" indent="-64135" algn="l" rtl="0">
              <a:lnSpc>
                <a:spcPct val="80000"/>
              </a:lnSpc>
              <a:spcBef>
                <a:spcPts val="1000"/>
              </a:spcBef>
              <a:spcAft>
                <a:spcPts val="0"/>
              </a:spcAft>
              <a:buClr>
                <a:schemeClr val="dk1"/>
              </a:buClr>
              <a:buSzPts val="2590"/>
              <a:buNone/>
            </a:pPr>
            <a:endParaRPr sz="2590"/>
          </a:p>
        </p:txBody>
      </p:sp>
      <p:sp>
        <p:nvSpPr>
          <p:cNvPr id="154" name="Google Shape;154;p10"/>
          <p:cNvSpPr txBox="1"/>
          <p:nvPr/>
        </p:nvSpPr>
        <p:spPr>
          <a:xfrm>
            <a:off x="2606866" y="6176963"/>
            <a:ext cx="111008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Calibri"/>
                <a:ea typeface="Calibri"/>
                <a:cs typeface="Calibri"/>
                <a:sym typeface="Calibri"/>
              </a:rPr>
              <a:t>Funded via ECP Proteas project </a:t>
            </a:r>
            <a:endParaRPr dirty="0"/>
          </a:p>
        </p:txBody>
      </p:sp>
    </p:spTree>
    <p:extLst>
      <p:ext uri="{BB962C8B-B14F-4D97-AF65-F5344CB8AC3E}">
        <p14:creationId xmlns:p14="http://schemas.microsoft.com/office/powerpoint/2010/main" val="283414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OpenARC: Open Accelerator Research Compiler</a:t>
            </a:r>
            <a:endParaRPr/>
          </a:p>
        </p:txBody>
      </p:sp>
      <p:sp>
        <p:nvSpPr>
          <p:cNvPr id="162" name="Google Shape;162;p11"/>
          <p:cNvSpPr txBox="1">
            <a:spLocks noGrp="1"/>
          </p:cNvSpPr>
          <p:nvPr>
            <p:ph type="body" idx="1"/>
          </p:nvPr>
        </p:nvSpPr>
        <p:spPr>
          <a:xfrm>
            <a:off x="838201" y="1825625"/>
            <a:ext cx="4849368"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a:t>Perform source-to-source translation from OpenACC C to architecture-independent high-level representation (HeteroIR)</a:t>
            </a:r>
            <a:endParaRPr/>
          </a:p>
          <a:p>
            <a:pPr marL="228600" lvl="0" indent="-228600" algn="l" rtl="0">
              <a:lnSpc>
                <a:spcPct val="90000"/>
              </a:lnSpc>
              <a:spcBef>
                <a:spcPts val="1000"/>
              </a:spcBef>
              <a:spcAft>
                <a:spcPts val="0"/>
              </a:spcAft>
              <a:buClr>
                <a:schemeClr val="dk1"/>
              </a:buClr>
              <a:buSzPts val="2400"/>
              <a:buChar char="•"/>
            </a:pPr>
            <a:r>
              <a:rPr lang="en-US" sz="2400"/>
              <a:t>Support CUDA/OpenCL back ends</a:t>
            </a:r>
            <a:endParaRPr/>
          </a:p>
          <a:p>
            <a:pPr marL="228600" lvl="0" indent="-228600" algn="l" rtl="0">
              <a:lnSpc>
                <a:spcPct val="90000"/>
              </a:lnSpc>
              <a:spcBef>
                <a:spcPts val="1000"/>
              </a:spcBef>
              <a:spcAft>
                <a:spcPts val="0"/>
              </a:spcAft>
              <a:buClr>
                <a:schemeClr val="dk1"/>
              </a:buClr>
              <a:buSzPts val="2400"/>
              <a:buChar char="•"/>
            </a:pPr>
            <a:r>
              <a:rPr lang="en-US" sz="2400"/>
              <a:t>Support features of OpenACC V2.0 (and subsets of V2.5) </a:t>
            </a:r>
            <a:endParaRPr/>
          </a:p>
          <a:p>
            <a:pPr marL="228600" lvl="0" indent="-228600" algn="l" rtl="0">
              <a:lnSpc>
                <a:spcPct val="90000"/>
              </a:lnSpc>
              <a:spcBef>
                <a:spcPts val="1000"/>
              </a:spcBef>
              <a:spcAft>
                <a:spcPts val="0"/>
              </a:spcAft>
              <a:buClr>
                <a:schemeClr val="dk1"/>
              </a:buClr>
              <a:buSzPts val="2400"/>
              <a:buChar char="•"/>
            </a:pPr>
            <a:r>
              <a:rPr lang="en-US" sz="2400"/>
              <a:t>Built-in tuning tools to control overall translation </a:t>
            </a:r>
            <a:endParaRPr/>
          </a:p>
        </p:txBody>
      </p:sp>
      <p:pic>
        <p:nvPicPr>
          <p:cNvPr id="163" name="Google Shape;163;p11"/>
          <p:cNvPicPr preferRelativeResize="0"/>
          <p:nvPr/>
        </p:nvPicPr>
        <p:blipFill rotWithShape="1">
          <a:blip r:embed="rId3">
            <a:alphaModFix/>
          </a:blip>
          <a:srcRect/>
          <a:stretch/>
        </p:blipFill>
        <p:spPr>
          <a:xfrm>
            <a:off x="5666424" y="1517904"/>
            <a:ext cx="6186240" cy="4351338"/>
          </a:xfrm>
          <a:prstGeom prst="rect">
            <a:avLst/>
          </a:prstGeom>
          <a:noFill/>
          <a:ln>
            <a:noFill/>
          </a:ln>
        </p:spPr>
      </p:pic>
    </p:spTree>
    <p:extLst>
      <p:ext uri="{BB962C8B-B14F-4D97-AF65-F5344CB8AC3E}">
        <p14:creationId xmlns:p14="http://schemas.microsoft.com/office/powerpoint/2010/main" val="112799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429768" y="274320"/>
            <a:ext cx="11425236" cy="535531"/>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400"/>
              <a:buNone/>
            </a:pPr>
            <a:r>
              <a:rPr lang="en-US" dirty="0"/>
              <a:t>ORNL Path to </a:t>
            </a:r>
            <a:r>
              <a:rPr lang="en-US" dirty="0" err="1"/>
              <a:t>Exascale</a:t>
            </a:r>
            <a:r>
              <a:rPr lang="en-US" dirty="0"/>
              <a:t> </a:t>
            </a:r>
            <a:endParaRPr dirty="0"/>
          </a:p>
        </p:txBody>
      </p:sp>
      <p:grpSp>
        <p:nvGrpSpPr>
          <p:cNvPr id="180" name="Google Shape;180;p25"/>
          <p:cNvGrpSpPr/>
          <p:nvPr/>
        </p:nvGrpSpPr>
        <p:grpSpPr>
          <a:xfrm>
            <a:off x="9740902" y="2793144"/>
            <a:ext cx="2353005" cy="1638308"/>
            <a:chOff x="9667687" y="2006311"/>
            <a:chExt cx="2353618" cy="1638735"/>
          </a:xfrm>
        </p:grpSpPr>
        <p:pic>
          <p:nvPicPr>
            <p:cNvPr id="181" name="Google Shape;181;p25" descr="cascade"/>
            <p:cNvPicPr preferRelativeResize="0"/>
            <p:nvPr/>
          </p:nvPicPr>
          <p:blipFill rotWithShape="1">
            <a:blip r:embed="rId3">
              <a:alphaModFix/>
            </a:blip>
            <a:srcRect/>
            <a:stretch/>
          </p:blipFill>
          <p:spPr>
            <a:xfrm>
              <a:off x="9667687" y="2006311"/>
              <a:ext cx="2353618" cy="1638735"/>
            </a:xfrm>
            <a:prstGeom prst="rect">
              <a:avLst/>
            </a:prstGeom>
            <a:noFill/>
            <a:ln>
              <a:noFill/>
            </a:ln>
          </p:spPr>
        </p:pic>
        <p:pic>
          <p:nvPicPr>
            <p:cNvPr id="182" name="Google Shape;182;p25"/>
            <p:cNvPicPr preferRelativeResize="0"/>
            <p:nvPr/>
          </p:nvPicPr>
          <p:blipFill rotWithShape="1">
            <a:blip r:embed="rId4">
              <a:alphaModFix/>
            </a:blip>
            <a:srcRect/>
            <a:stretch/>
          </p:blipFill>
          <p:spPr>
            <a:xfrm>
              <a:off x="10010902" y="3355730"/>
              <a:ext cx="1642623" cy="260688"/>
            </a:xfrm>
            <a:prstGeom prst="rect">
              <a:avLst/>
            </a:prstGeom>
            <a:noFill/>
            <a:ln>
              <a:noFill/>
            </a:ln>
          </p:spPr>
        </p:pic>
      </p:grpSp>
      <p:pic>
        <p:nvPicPr>
          <p:cNvPr id="183" name="Google Shape;183;p25" descr="Jaguar drawing - lowres.png"/>
          <p:cNvPicPr preferRelativeResize="0"/>
          <p:nvPr/>
        </p:nvPicPr>
        <p:blipFill rotWithShape="1">
          <a:blip r:embed="rId5">
            <a:alphaModFix/>
          </a:blip>
          <a:srcRect/>
          <a:stretch/>
        </p:blipFill>
        <p:spPr>
          <a:xfrm>
            <a:off x="509325" y="3683559"/>
            <a:ext cx="2925039" cy="1076820"/>
          </a:xfrm>
          <a:prstGeom prst="rect">
            <a:avLst/>
          </a:prstGeom>
          <a:noFill/>
          <a:ln>
            <a:noFill/>
          </a:ln>
        </p:spPr>
      </p:pic>
      <p:pic>
        <p:nvPicPr>
          <p:cNvPr id="184" name="Google Shape;184;p25" descr="\\ORNLData.ornl.gov\Home\Pictures\Image Library One\Computers\Titan\Titan Cutout.png"/>
          <p:cNvPicPr preferRelativeResize="0"/>
          <p:nvPr/>
        </p:nvPicPr>
        <p:blipFill rotWithShape="1">
          <a:blip r:embed="rId6">
            <a:alphaModFix/>
          </a:blip>
          <a:srcRect/>
          <a:stretch/>
        </p:blipFill>
        <p:spPr>
          <a:xfrm>
            <a:off x="3627101" y="3528478"/>
            <a:ext cx="2609035" cy="818895"/>
          </a:xfrm>
          <a:prstGeom prst="rect">
            <a:avLst/>
          </a:prstGeom>
          <a:noFill/>
          <a:ln>
            <a:noFill/>
          </a:ln>
        </p:spPr>
      </p:pic>
      <p:sp>
        <p:nvSpPr>
          <p:cNvPr id="185" name="Google Shape;185;p25"/>
          <p:cNvSpPr/>
          <p:nvPr/>
        </p:nvSpPr>
        <p:spPr>
          <a:xfrm>
            <a:off x="1010376" y="4738075"/>
            <a:ext cx="1980944" cy="5907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Jaguar: 2.3 PF</a:t>
            </a:r>
            <a:endParaRPr/>
          </a:p>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World’s Fastest</a:t>
            </a:r>
            <a:endParaRPr/>
          </a:p>
        </p:txBody>
      </p:sp>
      <p:sp>
        <p:nvSpPr>
          <p:cNvPr id="186" name="Google Shape;186;p25"/>
          <p:cNvSpPr/>
          <p:nvPr/>
        </p:nvSpPr>
        <p:spPr>
          <a:xfrm>
            <a:off x="3627099" y="4657895"/>
            <a:ext cx="2701892" cy="8400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Titan: 27 PF</a:t>
            </a:r>
            <a:endParaRPr/>
          </a:p>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Accelerated Computing</a:t>
            </a:r>
            <a:endParaRPr/>
          </a:p>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World’s Fastest</a:t>
            </a:r>
            <a:endParaRPr/>
          </a:p>
        </p:txBody>
      </p:sp>
      <p:sp>
        <p:nvSpPr>
          <p:cNvPr id="187" name="Google Shape;187;p25"/>
          <p:cNvSpPr txBox="1"/>
          <p:nvPr/>
        </p:nvSpPr>
        <p:spPr>
          <a:xfrm>
            <a:off x="230071" y="5605235"/>
            <a:ext cx="716676" cy="3793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2008</a:t>
            </a:r>
            <a:endParaRPr/>
          </a:p>
        </p:txBody>
      </p:sp>
      <p:sp>
        <p:nvSpPr>
          <p:cNvPr id="188" name="Google Shape;188;p25"/>
          <p:cNvSpPr txBox="1"/>
          <p:nvPr/>
        </p:nvSpPr>
        <p:spPr>
          <a:xfrm>
            <a:off x="3076024" y="5605235"/>
            <a:ext cx="716676" cy="3793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2012</a:t>
            </a:r>
            <a:endParaRPr/>
          </a:p>
        </p:txBody>
      </p:sp>
      <p:sp>
        <p:nvSpPr>
          <p:cNvPr id="189" name="Google Shape;189;p25"/>
          <p:cNvSpPr txBox="1"/>
          <p:nvPr/>
        </p:nvSpPr>
        <p:spPr>
          <a:xfrm>
            <a:off x="6159781" y="5605234"/>
            <a:ext cx="697445" cy="3692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2017</a:t>
            </a:r>
            <a:endParaRPr/>
          </a:p>
        </p:txBody>
      </p:sp>
      <p:sp>
        <p:nvSpPr>
          <p:cNvPr id="190" name="Google Shape;190;p25"/>
          <p:cNvSpPr txBox="1"/>
          <p:nvPr/>
        </p:nvSpPr>
        <p:spPr>
          <a:xfrm>
            <a:off x="9033977" y="5633807"/>
            <a:ext cx="716676" cy="3793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2021</a:t>
            </a:r>
            <a:endParaRPr/>
          </a:p>
        </p:txBody>
      </p:sp>
      <p:sp>
        <p:nvSpPr>
          <p:cNvPr id="191" name="Google Shape;191;p25"/>
          <p:cNvSpPr/>
          <p:nvPr/>
        </p:nvSpPr>
        <p:spPr>
          <a:xfrm>
            <a:off x="6610217" y="4643367"/>
            <a:ext cx="2835250" cy="8400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Summit: 200 PF</a:t>
            </a:r>
            <a:endParaRPr/>
          </a:p>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Accelerated Computing</a:t>
            </a:r>
            <a:endParaRPr/>
          </a:p>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5–10× Titan Performance</a:t>
            </a:r>
            <a:endParaRPr/>
          </a:p>
        </p:txBody>
      </p:sp>
      <p:cxnSp>
        <p:nvCxnSpPr>
          <p:cNvPr id="192" name="Google Shape;192;p25"/>
          <p:cNvCxnSpPr/>
          <p:nvPr/>
        </p:nvCxnSpPr>
        <p:spPr>
          <a:xfrm rot="10800000">
            <a:off x="3454188" y="3639348"/>
            <a:ext cx="0" cy="1962715"/>
          </a:xfrm>
          <a:prstGeom prst="straightConnector1">
            <a:avLst/>
          </a:prstGeom>
          <a:noFill/>
          <a:ln w="38100" cap="flat" cmpd="sng">
            <a:solidFill>
              <a:schemeClr val="accent1"/>
            </a:solidFill>
            <a:prstDash val="solid"/>
            <a:round/>
            <a:headEnd type="none" w="med" len="med"/>
            <a:tailEnd type="diamond" w="med" len="med"/>
          </a:ln>
        </p:spPr>
      </p:cxnSp>
      <p:cxnSp>
        <p:nvCxnSpPr>
          <p:cNvPr id="193" name="Google Shape;193;p25"/>
          <p:cNvCxnSpPr/>
          <p:nvPr/>
        </p:nvCxnSpPr>
        <p:spPr>
          <a:xfrm rot="10800000">
            <a:off x="564327" y="3986829"/>
            <a:ext cx="0" cy="1615233"/>
          </a:xfrm>
          <a:prstGeom prst="straightConnector1">
            <a:avLst/>
          </a:prstGeom>
          <a:noFill/>
          <a:ln w="38100" cap="flat" cmpd="sng">
            <a:solidFill>
              <a:schemeClr val="accent1"/>
            </a:solidFill>
            <a:prstDash val="solid"/>
            <a:round/>
            <a:headEnd type="none" w="med" len="med"/>
            <a:tailEnd type="diamond" w="med" len="med"/>
          </a:ln>
        </p:spPr>
      </p:cxnSp>
      <p:cxnSp>
        <p:nvCxnSpPr>
          <p:cNvPr id="194" name="Google Shape;194;p25"/>
          <p:cNvCxnSpPr/>
          <p:nvPr/>
        </p:nvCxnSpPr>
        <p:spPr>
          <a:xfrm rot="10800000">
            <a:off x="9392315" y="2858705"/>
            <a:ext cx="0" cy="2743357"/>
          </a:xfrm>
          <a:prstGeom prst="straightConnector1">
            <a:avLst/>
          </a:prstGeom>
          <a:noFill/>
          <a:ln w="38100" cap="flat" cmpd="sng">
            <a:solidFill>
              <a:schemeClr val="accent1"/>
            </a:solidFill>
            <a:prstDash val="solid"/>
            <a:round/>
            <a:headEnd type="none" w="med" len="med"/>
            <a:tailEnd type="diamond" w="med" len="med"/>
          </a:ln>
        </p:spPr>
      </p:cxnSp>
      <p:cxnSp>
        <p:nvCxnSpPr>
          <p:cNvPr id="195" name="Google Shape;195;p25"/>
          <p:cNvCxnSpPr/>
          <p:nvPr/>
        </p:nvCxnSpPr>
        <p:spPr>
          <a:xfrm rot="10800000">
            <a:off x="6500601" y="3275999"/>
            <a:ext cx="0" cy="2326063"/>
          </a:xfrm>
          <a:prstGeom prst="straightConnector1">
            <a:avLst/>
          </a:prstGeom>
          <a:noFill/>
          <a:ln w="38100" cap="flat" cmpd="sng">
            <a:solidFill>
              <a:schemeClr val="accent1"/>
            </a:solidFill>
            <a:prstDash val="solid"/>
            <a:round/>
            <a:headEnd type="none" w="med" len="med"/>
            <a:tailEnd type="diamond" w="med" len="med"/>
          </a:ln>
        </p:spPr>
      </p:cxnSp>
      <p:sp>
        <p:nvSpPr>
          <p:cNvPr id="196" name="Google Shape;196;p25"/>
          <p:cNvSpPr/>
          <p:nvPr/>
        </p:nvSpPr>
        <p:spPr>
          <a:xfrm>
            <a:off x="9648561" y="4966041"/>
            <a:ext cx="184683" cy="40000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999" b="0" i="0" u="none" strike="noStrike" cap="none">
              <a:solidFill>
                <a:srgbClr val="638830"/>
              </a:solidFill>
              <a:latin typeface="Arial"/>
              <a:ea typeface="Arial"/>
              <a:cs typeface="Arial"/>
              <a:sym typeface="Arial"/>
            </a:endParaRPr>
          </a:p>
        </p:txBody>
      </p:sp>
      <p:pic>
        <p:nvPicPr>
          <p:cNvPr id="197" name="Google Shape;197;p25"/>
          <p:cNvPicPr preferRelativeResize="0"/>
          <p:nvPr/>
        </p:nvPicPr>
        <p:blipFill rotWithShape="1">
          <a:blip r:embed="rId7">
            <a:alphaModFix/>
          </a:blip>
          <a:srcRect/>
          <a:stretch/>
        </p:blipFill>
        <p:spPr>
          <a:xfrm>
            <a:off x="6696927" y="2946698"/>
            <a:ext cx="2682599" cy="1446591"/>
          </a:xfrm>
          <a:prstGeom prst="rect">
            <a:avLst/>
          </a:prstGeom>
          <a:noFill/>
          <a:ln>
            <a:noFill/>
          </a:ln>
        </p:spPr>
      </p:pic>
      <p:pic>
        <p:nvPicPr>
          <p:cNvPr id="198" name="Google Shape;198;p25"/>
          <p:cNvPicPr preferRelativeResize="0"/>
          <p:nvPr/>
        </p:nvPicPr>
        <p:blipFill rotWithShape="1">
          <a:blip r:embed="rId8">
            <a:alphaModFix/>
          </a:blip>
          <a:srcRect/>
          <a:stretch/>
        </p:blipFill>
        <p:spPr>
          <a:xfrm>
            <a:off x="7231258" y="3267507"/>
            <a:ext cx="1356390" cy="575468"/>
          </a:xfrm>
          <a:prstGeom prst="rect">
            <a:avLst/>
          </a:prstGeom>
          <a:noFill/>
          <a:ln>
            <a:noFill/>
          </a:ln>
        </p:spPr>
      </p:pic>
      <p:sp>
        <p:nvSpPr>
          <p:cNvPr id="199" name="Google Shape;199;p25"/>
          <p:cNvSpPr/>
          <p:nvPr/>
        </p:nvSpPr>
        <p:spPr>
          <a:xfrm>
            <a:off x="9477785" y="4679443"/>
            <a:ext cx="2712628" cy="10477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400" b="0" i="0" u="none" strike="noStrike" cap="none">
                <a:solidFill>
                  <a:srgbClr val="000000"/>
                </a:solidFill>
                <a:latin typeface="Arial"/>
                <a:ea typeface="Arial"/>
                <a:cs typeface="Arial"/>
                <a:sym typeface="Arial"/>
              </a:rPr>
              <a:t>Frontier: &gt;1000 PF</a:t>
            </a:r>
            <a:endParaRPr/>
          </a:p>
          <a:p>
            <a:pPr marL="0" marR="0" lvl="0" indent="0" algn="l" rtl="0">
              <a:lnSpc>
                <a:spcPct val="90000"/>
              </a:lnSpc>
              <a:spcBef>
                <a:spcPts val="0"/>
              </a:spcBef>
              <a:spcAft>
                <a:spcPts val="0"/>
              </a:spcAft>
              <a:buNone/>
            </a:pPr>
            <a:r>
              <a:rPr lang="en-US" sz="1699" b="0" i="0" u="none" strike="noStrike" cap="none">
                <a:solidFill>
                  <a:srgbClr val="000000"/>
                </a:solidFill>
                <a:latin typeface="Arial"/>
                <a:ea typeface="Arial"/>
                <a:cs typeface="Arial"/>
                <a:sym typeface="Arial"/>
              </a:rPr>
              <a:t>Competitive Procurement</a:t>
            </a:r>
            <a:endParaRPr/>
          </a:p>
          <a:p>
            <a:pPr marL="0" marR="0" lvl="0" indent="0" algn="l" rtl="0">
              <a:lnSpc>
                <a:spcPct val="90000"/>
              </a:lnSpc>
              <a:spcBef>
                <a:spcPts val="0"/>
              </a:spcBef>
              <a:spcAft>
                <a:spcPts val="0"/>
              </a:spcAft>
              <a:buNone/>
            </a:pPr>
            <a:r>
              <a:rPr lang="en-US" sz="1699" b="0" i="0" u="none" strike="noStrike" cap="none">
                <a:solidFill>
                  <a:srgbClr val="000000"/>
                </a:solidFill>
                <a:latin typeface="Arial"/>
                <a:ea typeface="Arial"/>
                <a:cs typeface="Arial"/>
                <a:sym typeface="Arial"/>
              </a:rPr>
              <a:t>5-10× Summit Performance</a:t>
            </a:r>
            <a:endParaRPr/>
          </a:p>
        </p:txBody>
      </p:sp>
      <p:sp>
        <p:nvSpPr>
          <p:cNvPr id="200" name="Google Shape;200;p25"/>
          <p:cNvSpPr/>
          <p:nvPr/>
        </p:nvSpPr>
        <p:spPr>
          <a:xfrm>
            <a:off x="9477786" y="4499550"/>
            <a:ext cx="6089" cy="25574"/>
          </a:xfrm>
          <a:custGeom>
            <a:avLst/>
            <a:gdLst/>
            <a:ahLst/>
            <a:cxnLst/>
            <a:rect l="l" t="t" r="r" b="b"/>
            <a:pathLst>
              <a:path w="1" h="5" extrusionOk="0">
                <a:moveTo>
                  <a:pt x="1" y="5"/>
                </a:moveTo>
                <a:cubicBezTo>
                  <a:pt x="0" y="3"/>
                  <a:pt x="0" y="2"/>
                  <a:pt x="0" y="0"/>
                </a:cubicBezTo>
                <a:cubicBezTo>
                  <a:pt x="0" y="0"/>
                  <a:pt x="0" y="0"/>
                  <a:pt x="0" y="0"/>
                </a:cubicBezTo>
                <a:cubicBezTo>
                  <a:pt x="0" y="2"/>
                  <a:pt x="0" y="3"/>
                  <a:pt x="1" y="5"/>
                </a:cubicBezTo>
                <a:close/>
              </a:path>
            </a:pathLst>
          </a:custGeom>
          <a:solidFill>
            <a:srgbClr val="183E5E">
              <a:alpha val="29803"/>
            </a:srgbClr>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5"/>
          <p:cNvSpPr/>
          <p:nvPr/>
        </p:nvSpPr>
        <p:spPr>
          <a:xfrm>
            <a:off x="10168076" y="4157164"/>
            <a:ext cx="4565" cy="20345"/>
          </a:xfrm>
          <a:custGeom>
            <a:avLst/>
            <a:gdLst/>
            <a:ahLst/>
            <a:cxnLst/>
            <a:rect l="l" t="t" r="r" b="b"/>
            <a:pathLst>
              <a:path w="1" h="5" extrusionOk="0">
                <a:moveTo>
                  <a:pt x="1" y="5"/>
                </a:moveTo>
                <a:cubicBezTo>
                  <a:pt x="0" y="3"/>
                  <a:pt x="0" y="2"/>
                  <a:pt x="0" y="0"/>
                </a:cubicBezTo>
                <a:cubicBezTo>
                  <a:pt x="0" y="0"/>
                  <a:pt x="0" y="0"/>
                  <a:pt x="0" y="0"/>
                </a:cubicBezTo>
                <a:cubicBezTo>
                  <a:pt x="0" y="2"/>
                  <a:pt x="0" y="3"/>
                  <a:pt x="1" y="5"/>
                </a:cubicBezTo>
                <a:close/>
              </a:path>
            </a:pathLst>
          </a:custGeom>
          <a:solidFill>
            <a:srgbClr val="183E5E">
              <a:alpha val="29803"/>
            </a:srgbClr>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203" name="Google Shape;203;p25"/>
          <p:cNvGraphicFramePr/>
          <p:nvPr>
            <p:extLst>
              <p:ext uri="{D42A27DB-BD31-4B8C-83A1-F6EECF244321}">
                <p14:modId xmlns:p14="http://schemas.microsoft.com/office/powerpoint/2010/main" val="3264311272"/>
              </p:ext>
            </p:extLst>
          </p:nvPr>
        </p:nvGraphicFramePr>
        <p:xfrm>
          <a:off x="691949" y="1136015"/>
          <a:ext cx="11163075" cy="1219200"/>
        </p:xfrm>
        <a:graphic>
          <a:graphicData uri="http://schemas.openxmlformats.org/drawingml/2006/table">
            <a:tbl>
              <a:tblPr>
                <a:noFill/>
              </a:tblPr>
              <a:tblGrid>
                <a:gridCol w="5502600">
                  <a:extLst>
                    <a:ext uri="{9D8B030D-6E8A-4147-A177-3AD203B41FA5}">
                      <a16:colId xmlns:a16="http://schemas.microsoft.com/office/drawing/2014/main" val="20000"/>
                    </a:ext>
                  </a:extLst>
                </a:gridCol>
                <a:gridCol w="5660475">
                  <a:extLst>
                    <a:ext uri="{9D8B030D-6E8A-4147-A177-3AD203B41FA5}">
                      <a16:colId xmlns:a16="http://schemas.microsoft.com/office/drawing/2014/main" val="20001"/>
                    </a:ext>
                  </a:extLst>
                </a:gridCol>
              </a:tblGrid>
              <a:tr h="1219200">
                <a:tc>
                  <a:txBody>
                    <a:bodyPr/>
                    <a:lstStyle/>
                    <a:p>
                      <a:pPr marL="0" marR="0" lvl="0" indent="0" algn="l" rtl="0">
                        <a:lnSpc>
                          <a:spcPct val="100000"/>
                        </a:lnSpc>
                        <a:spcBef>
                          <a:spcPts val="0"/>
                        </a:spcBef>
                        <a:spcAft>
                          <a:spcPts val="0"/>
                        </a:spcAft>
                        <a:buClr>
                          <a:srgbClr val="01673E"/>
                        </a:buClr>
                        <a:buSzPts val="2000"/>
                        <a:buFont typeface="Noto Sans Symbols"/>
                        <a:buNone/>
                      </a:pPr>
                      <a:r>
                        <a:rPr lang="en-US" sz="2000" b="1" i="0" u="none" strike="noStrike" cap="none">
                          <a:solidFill>
                            <a:schemeClr val="lt1"/>
                          </a:solidFill>
                          <a:latin typeface="Arial Narrow"/>
                          <a:ea typeface="Arial Narrow"/>
                          <a:cs typeface="Arial Narrow"/>
                          <a:sym typeface="Arial Narrow"/>
                        </a:rPr>
                        <a:t>Since clock-rate scaling ended in 2003, HPC performance has been achieved through </a:t>
                      </a:r>
                      <a:r>
                        <a:rPr lang="en-US" sz="2000" b="1" i="0" u="none" strike="noStrike" cap="none">
                          <a:solidFill>
                            <a:srgbClr val="FFFF00"/>
                          </a:solidFill>
                          <a:latin typeface="Arial Narrow"/>
                          <a:ea typeface="Arial Narrow"/>
                          <a:cs typeface="Arial Narrow"/>
                          <a:sym typeface="Arial Narrow"/>
                        </a:rPr>
                        <a:t>increased parallelism</a:t>
                      </a:r>
                      <a:r>
                        <a:rPr lang="en-US" sz="2000" b="1" i="0" u="none" strike="noStrike" cap="none">
                          <a:solidFill>
                            <a:schemeClr val="lt1"/>
                          </a:solidFill>
                          <a:latin typeface="Arial Narrow"/>
                          <a:ea typeface="Arial Narrow"/>
                          <a:cs typeface="Arial Narrow"/>
                          <a:sym typeface="Arial Narrow"/>
                        </a:rPr>
                        <a:t>.  Jaguar scaled to 300,000 CPU cores.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1673E"/>
                        </a:buClr>
                        <a:buSzPts val="2000"/>
                        <a:buFont typeface="Noto Sans Symbols"/>
                        <a:buNone/>
                      </a:pPr>
                      <a:r>
                        <a:rPr lang="en-US" sz="2000" b="1" i="0" u="none" strike="noStrike" cap="none" dirty="0">
                          <a:solidFill>
                            <a:schemeClr val="lt1"/>
                          </a:solidFill>
                          <a:latin typeface="Arial Narrow"/>
                          <a:ea typeface="Arial Narrow"/>
                          <a:cs typeface="Arial Narrow"/>
                          <a:sym typeface="Arial Narrow"/>
                        </a:rPr>
                        <a:t>Titan and beyond deliver </a:t>
                      </a:r>
                      <a:r>
                        <a:rPr lang="en-US" sz="2000" b="1" i="0" u="none" strike="noStrike" cap="none" dirty="0">
                          <a:solidFill>
                            <a:srgbClr val="FFFF00"/>
                          </a:solidFill>
                          <a:latin typeface="Arial Narrow"/>
                          <a:ea typeface="Arial Narrow"/>
                          <a:cs typeface="Arial Narrow"/>
                          <a:sym typeface="Arial Narrow"/>
                        </a:rPr>
                        <a:t>hierarchical parallelism</a:t>
                      </a:r>
                      <a:r>
                        <a:rPr lang="en-US" sz="2000" b="1" i="0" u="none" strike="noStrike" cap="none" dirty="0">
                          <a:solidFill>
                            <a:schemeClr val="lt1"/>
                          </a:solidFill>
                          <a:latin typeface="Arial Narrow"/>
                          <a:ea typeface="Arial Narrow"/>
                          <a:cs typeface="Arial Narrow"/>
                          <a:sym typeface="Arial Narrow"/>
                        </a:rPr>
                        <a:t> with very powerful nodes.  </a:t>
                      </a:r>
                      <a:r>
                        <a:rPr lang="en-US" sz="2000" b="1" i="0" u="none" strike="noStrike" cap="none" dirty="0">
                          <a:solidFill>
                            <a:srgbClr val="FFFF00"/>
                          </a:solidFill>
                          <a:latin typeface="Arial Narrow"/>
                          <a:ea typeface="Arial Narrow"/>
                          <a:cs typeface="Arial Narrow"/>
                          <a:sym typeface="Arial Narrow"/>
                        </a:rPr>
                        <a:t>MPI</a:t>
                      </a:r>
                      <a:r>
                        <a:rPr lang="en-US" sz="2000" b="1" i="0" u="none" strike="noStrike" cap="none" dirty="0">
                          <a:solidFill>
                            <a:schemeClr val="lt1"/>
                          </a:solidFill>
                          <a:latin typeface="Arial Narrow"/>
                          <a:ea typeface="Arial Narrow"/>
                          <a:cs typeface="Arial Narrow"/>
                          <a:sym typeface="Arial Narrow"/>
                        </a:rPr>
                        <a:t> plus node  level parallelism through </a:t>
                      </a:r>
                      <a:r>
                        <a:rPr lang="en-US" sz="2000" b="1" i="0" u="none" strike="noStrike" cap="none" dirty="0" err="1">
                          <a:solidFill>
                            <a:srgbClr val="FFFF00"/>
                          </a:solidFill>
                          <a:latin typeface="Arial Narrow"/>
                          <a:ea typeface="Arial Narrow"/>
                          <a:cs typeface="Arial Narrow"/>
                          <a:sym typeface="Arial Narrow"/>
                        </a:rPr>
                        <a:t>OpenACC</a:t>
                      </a:r>
                      <a:r>
                        <a:rPr lang="en-US" sz="2000" b="1" i="0" u="none" strike="noStrike" cap="none" dirty="0">
                          <a:solidFill>
                            <a:schemeClr val="lt1"/>
                          </a:solidFill>
                          <a:latin typeface="Arial Narrow"/>
                          <a:ea typeface="Arial Narrow"/>
                          <a:cs typeface="Arial Narrow"/>
                          <a:sym typeface="Arial Narrow"/>
                        </a:rPr>
                        <a:t> and </a:t>
                      </a:r>
                      <a:r>
                        <a:rPr lang="en-US" sz="2000" b="1" i="0" u="none" strike="noStrike" cap="none" dirty="0">
                          <a:solidFill>
                            <a:srgbClr val="FFFF00"/>
                          </a:solidFill>
                          <a:latin typeface="Arial Narrow"/>
                          <a:ea typeface="Arial Narrow"/>
                          <a:cs typeface="Arial Narrow"/>
                          <a:sym typeface="Arial Narrow"/>
                        </a:rPr>
                        <a:t>OpenMP </a:t>
                      </a:r>
                      <a:endParaRPr sz="2000" b="1" i="0" u="none" strike="noStrike" cap="none" dirty="0">
                        <a:solidFill>
                          <a:schemeClr val="lt1"/>
                        </a:solidFill>
                        <a:latin typeface="Arial Narrow"/>
                        <a:ea typeface="Arial Narrow"/>
                        <a:cs typeface="Arial Narrow"/>
                        <a:sym typeface="Arial Narrow"/>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bl>
          </a:graphicData>
        </a:graphic>
      </p:graphicFrame>
      <p:pic>
        <p:nvPicPr>
          <p:cNvPr id="27" name="Picture 26">
            <a:extLst>
              <a:ext uri="{FF2B5EF4-FFF2-40B4-BE49-F238E27FC236}">
                <a16:creationId xmlns:a16="http://schemas.microsoft.com/office/drawing/2014/main" id="{E200137F-56D3-7947-9BFF-41E26770C69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98945" y="5968172"/>
            <a:ext cx="2006789" cy="514249"/>
          </a:xfrm>
          <a:prstGeom prst="rect">
            <a:avLst/>
          </a:prstGeom>
        </p:spPr>
      </p:pic>
    </p:spTree>
    <p:extLst>
      <p:ext uri="{BB962C8B-B14F-4D97-AF65-F5344CB8AC3E}">
        <p14:creationId xmlns:p14="http://schemas.microsoft.com/office/powerpoint/2010/main" val="12448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txBox="1">
            <a:spLocks noGrp="1"/>
          </p:cNvSpPr>
          <p:nvPr>
            <p:ph type="title"/>
          </p:nvPr>
        </p:nvSpPr>
        <p:spPr>
          <a:xfrm>
            <a:off x="838200" y="254796"/>
            <a:ext cx="1148213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Using OpenARC: Performance Portability Study for Massively Parallel Computational Fluid Dynamics Application</a:t>
            </a:r>
            <a:endParaRPr/>
          </a:p>
        </p:txBody>
      </p:sp>
      <p:sp>
        <p:nvSpPr>
          <p:cNvPr id="170" name="Google Shape;170;p12"/>
          <p:cNvSpPr txBox="1">
            <a:spLocks noGrp="1"/>
          </p:cNvSpPr>
          <p:nvPr>
            <p:ph type="body" idx="1"/>
          </p:nvPr>
        </p:nvSpPr>
        <p:spPr>
          <a:xfrm>
            <a:off x="838200" y="1758556"/>
            <a:ext cx="7302910" cy="192341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775"/>
              <a:buChar char="•"/>
            </a:pPr>
            <a:r>
              <a:rPr lang="en-US" sz="2775"/>
              <a:t>Problem</a:t>
            </a:r>
            <a:endParaRPr/>
          </a:p>
          <a:p>
            <a:pPr marL="685800" lvl="1" indent="-228600" algn="l" rtl="0">
              <a:lnSpc>
                <a:spcPct val="90000"/>
              </a:lnSpc>
              <a:spcBef>
                <a:spcPts val="500"/>
              </a:spcBef>
              <a:spcAft>
                <a:spcPts val="0"/>
              </a:spcAft>
              <a:buClr>
                <a:schemeClr val="dk1"/>
              </a:buClr>
              <a:buSzPts val="2405"/>
              <a:buChar char="•"/>
            </a:pPr>
            <a:r>
              <a:rPr lang="en-US" sz="2405"/>
              <a:t>A critical unmet need to improve the performance portability of large fluid dynamic applications and enable such codes to run efficiently on a wide range of hardware with minimal efforts.</a:t>
            </a:r>
            <a:endParaRPr/>
          </a:p>
        </p:txBody>
      </p:sp>
      <p:sp>
        <p:nvSpPr>
          <p:cNvPr id="171" name="Google Shape;171;p12"/>
          <p:cNvSpPr txBox="1"/>
          <p:nvPr/>
        </p:nvSpPr>
        <p:spPr>
          <a:xfrm>
            <a:off x="838200" y="3581674"/>
            <a:ext cx="10515600" cy="245376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590"/>
              <a:buFont typeface="Arial"/>
              <a:buChar char="•"/>
            </a:pPr>
            <a:r>
              <a:rPr lang="en-US" sz="2590">
                <a:solidFill>
                  <a:schemeClr val="dk1"/>
                </a:solidFill>
                <a:latin typeface="Calibri"/>
                <a:ea typeface="Calibri"/>
                <a:cs typeface="Calibri"/>
                <a:sym typeface="Calibri"/>
              </a:rPr>
              <a:t>Solution</a:t>
            </a:r>
            <a:endParaRPr/>
          </a:p>
          <a:p>
            <a:pPr marL="685800" marR="0" lvl="1" indent="-228600" algn="l" rtl="0">
              <a:lnSpc>
                <a:spcPct val="90000"/>
              </a:lnSpc>
              <a:spcBef>
                <a:spcPts val="500"/>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Presents a case study in performance portability of HARVEY, a massively parallel computational fluid dynamics, that assesses </a:t>
            </a:r>
            <a:endParaRPr/>
          </a:p>
          <a:p>
            <a:pPr marL="1143000" marR="0" lvl="2" indent="-228600" algn="l" rtl="0">
              <a:lnSpc>
                <a:spcPct val="90000"/>
              </a:lnSpc>
              <a:spcBef>
                <a:spcPts val="500"/>
              </a:spcBef>
              <a:spcAft>
                <a:spcPts val="0"/>
              </a:spcAft>
              <a:buClr>
                <a:schemeClr val="dk1"/>
              </a:buClr>
              <a:buSzPts val="1850"/>
              <a:buFont typeface="Arial"/>
              <a:buChar char="•"/>
            </a:pPr>
            <a:r>
              <a:rPr lang="en-US" sz="1850" b="0" i="0" u="none" strike="noStrike" cap="none">
                <a:solidFill>
                  <a:schemeClr val="dk1"/>
                </a:solidFill>
                <a:latin typeface="Calibri"/>
                <a:ea typeface="Calibri"/>
                <a:cs typeface="Calibri"/>
                <a:sym typeface="Calibri"/>
              </a:rPr>
              <a:t>1) performance portability seen when simulating blood flow in three different vascular regions on diverse heterogeneous architectures;</a:t>
            </a:r>
            <a:endParaRPr/>
          </a:p>
          <a:p>
            <a:pPr marL="1143000" marR="0" lvl="2" indent="-228600" algn="l" rtl="0">
              <a:lnSpc>
                <a:spcPct val="90000"/>
              </a:lnSpc>
              <a:spcBef>
                <a:spcPts val="500"/>
              </a:spcBef>
              <a:spcAft>
                <a:spcPts val="0"/>
              </a:spcAft>
              <a:buClr>
                <a:schemeClr val="dk1"/>
              </a:buClr>
              <a:buSzPts val="1850"/>
              <a:buFont typeface="Arial"/>
              <a:buChar char="•"/>
            </a:pPr>
            <a:r>
              <a:rPr lang="en-US" sz="1850" b="0" i="0" u="none" strike="noStrike" cap="none">
                <a:solidFill>
                  <a:schemeClr val="dk1"/>
                </a:solidFill>
                <a:latin typeface="Calibri"/>
                <a:ea typeface="Calibri"/>
                <a:cs typeface="Calibri"/>
                <a:sym typeface="Calibri"/>
              </a:rPr>
              <a:t> 2) model-based performance prediction for future architectures; and </a:t>
            </a:r>
            <a:endParaRPr/>
          </a:p>
          <a:p>
            <a:pPr marL="1143000" marR="0" lvl="2" indent="-228600" algn="l" rtl="0">
              <a:lnSpc>
                <a:spcPct val="90000"/>
              </a:lnSpc>
              <a:spcBef>
                <a:spcPts val="500"/>
              </a:spcBef>
              <a:spcAft>
                <a:spcPts val="0"/>
              </a:spcAft>
              <a:buClr>
                <a:schemeClr val="dk1"/>
              </a:buClr>
              <a:buSzPts val="1850"/>
              <a:buFont typeface="Arial"/>
              <a:buChar char="•"/>
            </a:pPr>
            <a:r>
              <a:rPr lang="en-US" sz="1850" b="0" i="0" u="none" strike="noStrike" cap="none">
                <a:solidFill>
                  <a:schemeClr val="dk1"/>
                </a:solidFill>
                <a:latin typeface="Calibri"/>
                <a:ea typeface="Calibri"/>
                <a:cs typeface="Calibri"/>
                <a:sym typeface="Calibri"/>
              </a:rPr>
              <a:t>3) performance scaling of the hybrid MPI+X programming on parallel heterogeneous systems.</a:t>
            </a:r>
            <a:endParaRPr/>
          </a:p>
        </p:txBody>
      </p:sp>
      <p:sp>
        <p:nvSpPr>
          <p:cNvPr id="172" name="Google Shape;172;p12"/>
          <p:cNvSpPr txBox="1"/>
          <p:nvPr/>
        </p:nvSpPr>
        <p:spPr>
          <a:xfrm>
            <a:off x="688366" y="5835673"/>
            <a:ext cx="111008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rgbClr val="FF0000"/>
                </a:solidFill>
                <a:latin typeface="Calibri"/>
                <a:ea typeface="Calibri"/>
                <a:cs typeface="Calibri"/>
                <a:sym typeface="Calibri"/>
              </a:rPr>
              <a:t>Seyong</a:t>
            </a:r>
            <a:r>
              <a:rPr lang="en-US" sz="1800" dirty="0">
                <a:solidFill>
                  <a:srgbClr val="FF0000"/>
                </a:solidFill>
                <a:latin typeface="Calibri"/>
                <a:ea typeface="Calibri"/>
                <a:cs typeface="Calibri"/>
                <a:sym typeface="Calibri"/>
              </a:rPr>
              <a:t> Lee, et. al., Performance Portability Study for Massively Parallel Computational Dynamics Application on Scalable Heterogeneous Architectures, Journal of Parallel and Distributed Computing (JPDC) Vol. 129 P1-13,  2019.</a:t>
            </a:r>
            <a:endParaRPr dirty="0"/>
          </a:p>
        </p:txBody>
      </p:sp>
      <p:pic>
        <p:nvPicPr>
          <p:cNvPr id="173" name="Google Shape;173;p12"/>
          <p:cNvPicPr preferRelativeResize="0"/>
          <p:nvPr/>
        </p:nvPicPr>
        <p:blipFill rotWithShape="1">
          <a:blip r:embed="rId3">
            <a:alphaModFix/>
          </a:blip>
          <a:srcRect/>
          <a:stretch/>
        </p:blipFill>
        <p:spPr>
          <a:xfrm>
            <a:off x="7918222" y="1580359"/>
            <a:ext cx="3870960" cy="2432196"/>
          </a:xfrm>
          <a:prstGeom prst="rect">
            <a:avLst/>
          </a:prstGeom>
          <a:noFill/>
          <a:ln>
            <a:noFill/>
          </a:ln>
        </p:spPr>
      </p:pic>
    </p:spTree>
    <p:extLst>
      <p:ext uri="{BB962C8B-B14F-4D97-AF65-F5344CB8AC3E}">
        <p14:creationId xmlns:p14="http://schemas.microsoft.com/office/powerpoint/2010/main" val="158399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OpenARC Roadmap</a:t>
            </a:r>
            <a:endParaRPr/>
          </a:p>
        </p:txBody>
      </p:sp>
      <p:sp>
        <p:nvSpPr>
          <p:cNvPr id="179" name="Google Shape;179;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3200"/>
              <a:buChar char="•"/>
            </a:pPr>
            <a:r>
              <a:rPr lang="en-US" sz="3200"/>
              <a:t>2019 and earlier</a:t>
            </a:r>
            <a:endParaRPr/>
          </a:p>
          <a:p>
            <a:pPr marL="685800" lvl="1" indent="-228600" algn="l" rtl="0">
              <a:lnSpc>
                <a:spcPct val="90000"/>
              </a:lnSpc>
              <a:spcBef>
                <a:spcPts val="500"/>
              </a:spcBef>
              <a:spcAft>
                <a:spcPts val="0"/>
              </a:spcAft>
              <a:buClr>
                <a:schemeClr val="dk1"/>
              </a:buClr>
              <a:buSzPts val="2800"/>
              <a:buChar char="•"/>
            </a:pPr>
            <a:r>
              <a:rPr lang="en-US" sz="2800"/>
              <a:t>Support basic translation from OpenMP4 to OpenACC and vice versa.</a:t>
            </a:r>
            <a:endParaRPr/>
          </a:p>
          <a:p>
            <a:pPr marL="685800" lvl="1" indent="-228600" algn="l" rtl="0">
              <a:lnSpc>
                <a:spcPct val="90000"/>
              </a:lnSpc>
              <a:spcBef>
                <a:spcPts val="500"/>
              </a:spcBef>
              <a:spcAft>
                <a:spcPts val="0"/>
              </a:spcAft>
              <a:buClr>
                <a:schemeClr val="dk1"/>
              </a:buClr>
              <a:buSzPts val="2800"/>
              <a:buChar char="•"/>
            </a:pPr>
            <a:r>
              <a:rPr lang="en-US" sz="2800"/>
              <a:t>Enable interoperability between OpenACC and OpenMP4.</a:t>
            </a:r>
            <a:endParaRPr/>
          </a:p>
          <a:p>
            <a:pPr marL="685800" lvl="1" indent="-228600" algn="l" rtl="0">
              <a:lnSpc>
                <a:spcPct val="90000"/>
              </a:lnSpc>
              <a:spcBef>
                <a:spcPts val="500"/>
              </a:spcBef>
              <a:spcAft>
                <a:spcPts val="0"/>
              </a:spcAft>
              <a:buClr>
                <a:schemeClr val="dk1"/>
              </a:buClr>
              <a:buSzPts val="2800"/>
              <a:buChar char="•"/>
            </a:pPr>
            <a:r>
              <a:rPr lang="en-US" sz="2800"/>
              <a:t>Add FPGA-specific directive extensions and related optimizations.</a:t>
            </a:r>
            <a:endParaRPr/>
          </a:p>
          <a:p>
            <a:pPr marL="685800" lvl="1" indent="-50800" algn="l" rtl="0">
              <a:lnSpc>
                <a:spcPct val="90000"/>
              </a:lnSpc>
              <a:spcBef>
                <a:spcPts val="500"/>
              </a:spcBef>
              <a:spcAft>
                <a:spcPts val="0"/>
              </a:spcAft>
              <a:buClr>
                <a:schemeClr val="dk1"/>
              </a:buClr>
              <a:buSzPts val="2800"/>
              <a:buNone/>
            </a:pPr>
            <a:endParaRPr sz="2800"/>
          </a:p>
        </p:txBody>
      </p:sp>
      <p:sp>
        <p:nvSpPr>
          <p:cNvPr id="180" name="Google Shape;180;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3200"/>
              <a:buChar char="•"/>
            </a:pPr>
            <a:r>
              <a:rPr lang="en-US" sz="3200"/>
              <a:t>2020 and later</a:t>
            </a:r>
            <a:endParaRPr/>
          </a:p>
          <a:p>
            <a:pPr marL="685800" lvl="1" indent="-228600" algn="l" rtl="0">
              <a:lnSpc>
                <a:spcPct val="90000"/>
              </a:lnSpc>
              <a:spcBef>
                <a:spcPts val="500"/>
              </a:spcBef>
              <a:spcAft>
                <a:spcPts val="0"/>
              </a:spcAft>
              <a:buClr>
                <a:schemeClr val="dk1"/>
              </a:buClr>
              <a:buSzPts val="2800"/>
              <a:buChar char="•"/>
            </a:pPr>
            <a:r>
              <a:rPr lang="en-US" sz="2800"/>
              <a:t>Optimize interoperability between OpenACC and OpenMP4.</a:t>
            </a:r>
            <a:endParaRPr/>
          </a:p>
          <a:p>
            <a:pPr marL="685800" lvl="1" indent="-228600" algn="l" rtl="0">
              <a:lnSpc>
                <a:spcPct val="90000"/>
              </a:lnSpc>
              <a:spcBef>
                <a:spcPts val="500"/>
              </a:spcBef>
              <a:spcAft>
                <a:spcPts val="0"/>
              </a:spcAft>
              <a:buClr>
                <a:schemeClr val="dk1"/>
              </a:buClr>
              <a:buSzPts val="2800"/>
              <a:buChar char="•"/>
            </a:pPr>
            <a:r>
              <a:rPr lang="en-US" sz="2800"/>
              <a:t>Extend OpenARC compiler and runtime to support multiple, different heterogeneous devices in a single node.</a:t>
            </a:r>
            <a:endParaRPr/>
          </a:p>
          <a:p>
            <a:pPr marL="685800" lvl="1" indent="-228600" algn="l" rtl="0">
              <a:lnSpc>
                <a:spcPct val="90000"/>
              </a:lnSpc>
              <a:spcBef>
                <a:spcPts val="500"/>
              </a:spcBef>
              <a:spcAft>
                <a:spcPts val="0"/>
              </a:spcAft>
              <a:buClr>
                <a:schemeClr val="dk1"/>
              </a:buClr>
              <a:buSzPts val="2800"/>
              <a:buChar char="•"/>
            </a:pPr>
            <a:r>
              <a:rPr lang="en-US" sz="2800"/>
              <a:t>Support full features of OpenACC V2.5 and later.</a:t>
            </a:r>
            <a:endParaRPr/>
          </a:p>
          <a:p>
            <a:pPr marL="685800" lvl="1" indent="-50800" algn="l" rtl="0">
              <a:lnSpc>
                <a:spcPct val="90000"/>
              </a:lnSpc>
              <a:spcBef>
                <a:spcPts val="500"/>
              </a:spcBef>
              <a:spcAft>
                <a:spcPts val="0"/>
              </a:spcAft>
              <a:buClr>
                <a:schemeClr val="dk1"/>
              </a:buClr>
              <a:buSzPts val="2800"/>
              <a:buNone/>
            </a:pPr>
            <a:endParaRPr sz="2800"/>
          </a:p>
        </p:txBody>
      </p:sp>
    </p:spTree>
    <p:extLst>
      <p:ext uri="{BB962C8B-B14F-4D97-AF65-F5344CB8AC3E}">
        <p14:creationId xmlns:p14="http://schemas.microsoft.com/office/powerpoint/2010/main" val="345055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Preliminary Evaluation</a:t>
            </a:r>
            <a:endParaRPr/>
          </a:p>
        </p:txBody>
      </p:sp>
      <p:sp>
        <p:nvSpPr>
          <p:cNvPr id="186" name="Google Shape;186;p14"/>
          <p:cNvSpPr txBox="1">
            <a:spLocks noGrp="1"/>
          </p:cNvSpPr>
          <p:nvPr>
            <p:ph type="body" idx="1"/>
          </p:nvPr>
        </p:nvSpPr>
        <p:spPr>
          <a:xfrm>
            <a:off x="838200" y="1825625"/>
            <a:ext cx="890796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Clacc status: C, prescriptive interpretation, multicore</a:t>
            </a:r>
            <a:endParaRPr/>
          </a:p>
          <a:p>
            <a:pPr marL="228600" lvl="0" indent="-228600" algn="l" rtl="0">
              <a:lnSpc>
                <a:spcPct val="90000"/>
              </a:lnSpc>
              <a:spcBef>
                <a:spcPts val="1000"/>
              </a:spcBef>
              <a:spcAft>
                <a:spcPts val="0"/>
              </a:spcAft>
              <a:buClr>
                <a:schemeClr val="dk1"/>
              </a:buClr>
              <a:buSzPts val="2800"/>
              <a:buChar char="•"/>
            </a:pPr>
            <a:r>
              <a:rPr lang="en-US"/>
              <a:t>Ubuntu 18.04, 32GB DRAM</a:t>
            </a:r>
            <a:endParaRPr/>
          </a:p>
          <a:p>
            <a:pPr marL="228600" lvl="0" indent="-228600" algn="l" rtl="0">
              <a:lnSpc>
                <a:spcPct val="90000"/>
              </a:lnSpc>
              <a:spcBef>
                <a:spcPts val="1000"/>
              </a:spcBef>
              <a:spcAft>
                <a:spcPts val="0"/>
              </a:spcAft>
              <a:buClr>
                <a:schemeClr val="dk1"/>
              </a:buClr>
              <a:buSzPts val="2800"/>
              <a:buChar char="•"/>
            </a:pPr>
            <a:r>
              <a:rPr lang="en-US"/>
              <a:t>Intel core i7-7700HQ, 2.8GHz CPU, 8 threads</a:t>
            </a:r>
            <a:endParaRPr/>
          </a:p>
          <a:p>
            <a:pPr marL="228600" lvl="0" indent="-228600" algn="l" rtl="0">
              <a:lnSpc>
                <a:spcPct val="90000"/>
              </a:lnSpc>
              <a:spcBef>
                <a:spcPts val="1000"/>
              </a:spcBef>
              <a:spcAft>
                <a:spcPts val="0"/>
              </a:spcAft>
              <a:buClr>
                <a:schemeClr val="dk1"/>
              </a:buClr>
              <a:buSzPts val="2800"/>
              <a:buChar char="•"/>
            </a:pPr>
            <a:r>
              <a:rPr lang="en-US"/>
              <a:t>NVIDIA GeForce GTX 1050</a:t>
            </a:r>
            <a:endParaRPr/>
          </a:p>
          <a:p>
            <a:pPr marL="228600" lvl="0" indent="-228600" algn="l" rtl="0">
              <a:lnSpc>
                <a:spcPct val="90000"/>
              </a:lnSpc>
              <a:spcBef>
                <a:spcPts val="1000"/>
              </a:spcBef>
              <a:spcAft>
                <a:spcPts val="0"/>
              </a:spcAft>
              <a:buClr>
                <a:schemeClr val="dk1"/>
              </a:buClr>
              <a:buSzPts val="2800"/>
              <a:buChar char="•"/>
            </a:pPr>
            <a:r>
              <a:rPr lang="en-US"/>
              <a:t>PGI 18.4</a:t>
            </a:r>
            <a:endParaRPr/>
          </a:p>
          <a:p>
            <a:pPr marL="228600" lvl="0" indent="-228600" algn="l" rtl="0">
              <a:lnSpc>
                <a:spcPct val="90000"/>
              </a:lnSpc>
              <a:spcBef>
                <a:spcPts val="1000"/>
              </a:spcBef>
              <a:spcAft>
                <a:spcPts val="0"/>
              </a:spcAft>
              <a:buClr>
                <a:schemeClr val="dk1"/>
              </a:buClr>
              <a:buSzPts val="2800"/>
              <a:buChar char="•"/>
            </a:pPr>
            <a:r>
              <a:rPr lang="en-US"/>
              <a:t>SPEC ACCEL 1.2, ref workload, non-compliant </a:t>
            </a:r>
            <a:endParaRPr/>
          </a:p>
        </p:txBody>
      </p:sp>
    </p:spTree>
    <p:extLst>
      <p:ext uri="{BB962C8B-B14F-4D97-AF65-F5344CB8AC3E}">
        <p14:creationId xmlns:p14="http://schemas.microsoft.com/office/powerpoint/2010/main" val="133952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4541-91FE-D74A-8083-89449A3068BD}"/>
              </a:ext>
            </a:extLst>
          </p:cNvPr>
          <p:cNvSpPr>
            <a:spLocks noGrp="1"/>
          </p:cNvSpPr>
          <p:nvPr>
            <p:ph type="title"/>
          </p:nvPr>
        </p:nvSpPr>
        <p:spPr/>
        <p:txBody>
          <a:bodyPr/>
          <a:lstStyle/>
          <a:p>
            <a:r>
              <a:rPr lang="en-US" dirty="0"/>
              <a:t>Thermodynamics benchmark solving PDE</a:t>
            </a:r>
          </a:p>
        </p:txBody>
      </p:sp>
      <p:pic>
        <p:nvPicPr>
          <p:cNvPr id="5" name="Picture 4">
            <a:extLst>
              <a:ext uri="{FF2B5EF4-FFF2-40B4-BE49-F238E27FC236}">
                <a16:creationId xmlns:a16="http://schemas.microsoft.com/office/drawing/2014/main" id="{B358758A-A1EB-7149-9D4A-3A8081028602}"/>
              </a:ext>
            </a:extLst>
          </p:cNvPr>
          <p:cNvPicPr>
            <a:picLocks noChangeAspect="1"/>
          </p:cNvPicPr>
          <p:nvPr/>
        </p:nvPicPr>
        <p:blipFill>
          <a:blip r:embed="rId3"/>
          <a:stretch>
            <a:fillRect/>
          </a:stretch>
        </p:blipFill>
        <p:spPr>
          <a:xfrm>
            <a:off x="1776663" y="1801408"/>
            <a:ext cx="8402053" cy="4691467"/>
          </a:xfrm>
          <a:prstGeom prst="rect">
            <a:avLst/>
          </a:prstGeom>
        </p:spPr>
      </p:pic>
    </p:spTree>
    <p:extLst>
      <p:ext uri="{BB962C8B-B14F-4D97-AF65-F5344CB8AC3E}">
        <p14:creationId xmlns:p14="http://schemas.microsoft.com/office/powerpoint/2010/main" val="236484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6D55-51F0-714D-963C-016A2BD9BF73}"/>
              </a:ext>
            </a:extLst>
          </p:cNvPr>
          <p:cNvSpPr>
            <a:spLocks noGrp="1"/>
          </p:cNvSpPr>
          <p:nvPr>
            <p:ph type="title"/>
          </p:nvPr>
        </p:nvSpPr>
        <p:spPr/>
        <p:txBody>
          <a:bodyPr/>
          <a:lstStyle/>
          <a:p>
            <a:r>
              <a:rPr lang="en-US" dirty="0"/>
              <a:t>CFD benchmark implementing LBM</a:t>
            </a:r>
          </a:p>
        </p:txBody>
      </p:sp>
      <p:pic>
        <p:nvPicPr>
          <p:cNvPr id="4" name="Picture 3">
            <a:extLst>
              <a:ext uri="{FF2B5EF4-FFF2-40B4-BE49-F238E27FC236}">
                <a16:creationId xmlns:a16="http://schemas.microsoft.com/office/drawing/2014/main" id="{4A8C0BE3-CF76-F24D-9F55-2A98484C9A12}"/>
              </a:ext>
            </a:extLst>
          </p:cNvPr>
          <p:cNvPicPr>
            <a:picLocks noChangeAspect="1"/>
          </p:cNvPicPr>
          <p:nvPr/>
        </p:nvPicPr>
        <p:blipFill>
          <a:blip r:embed="rId3"/>
          <a:stretch>
            <a:fillRect/>
          </a:stretch>
        </p:blipFill>
        <p:spPr>
          <a:xfrm>
            <a:off x="1557609" y="2181781"/>
            <a:ext cx="8268316" cy="4311094"/>
          </a:xfrm>
          <a:prstGeom prst="rect">
            <a:avLst/>
          </a:prstGeom>
        </p:spPr>
      </p:pic>
    </p:spTree>
    <p:extLst>
      <p:ext uri="{BB962C8B-B14F-4D97-AF65-F5344CB8AC3E}">
        <p14:creationId xmlns:p14="http://schemas.microsoft.com/office/powerpoint/2010/main" val="2448988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XcalableACC (XACC)</a:t>
            </a:r>
            <a:endParaRPr/>
          </a:p>
        </p:txBody>
      </p:sp>
      <p:sp>
        <p:nvSpPr>
          <p:cNvPr id="206" name="Google Shape;206;p17"/>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 new programming model for accelerated clusters</a:t>
            </a:r>
            <a:endParaRPr dirty="0"/>
          </a:p>
          <a:p>
            <a:pPr marL="685800" lvl="1" indent="-228600" algn="l" rtl="0">
              <a:lnSpc>
                <a:spcPct val="90000"/>
              </a:lnSpc>
              <a:spcBef>
                <a:spcPts val="500"/>
              </a:spcBef>
              <a:spcAft>
                <a:spcPts val="0"/>
              </a:spcAft>
              <a:buClr>
                <a:schemeClr val="dk1"/>
              </a:buClr>
              <a:buSzPts val="2400"/>
              <a:buChar char="•"/>
            </a:pPr>
            <a:r>
              <a:rPr lang="en-US" dirty="0"/>
              <a:t>To reduce programming cost </a:t>
            </a:r>
            <a:endParaRPr dirty="0"/>
          </a:p>
          <a:p>
            <a:pPr marL="685800" lvl="1" indent="-228600" algn="l" rtl="0">
              <a:lnSpc>
                <a:spcPct val="90000"/>
              </a:lnSpc>
              <a:spcBef>
                <a:spcPts val="500"/>
              </a:spcBef>
              <a:spcAft>
                <a:spcPts val="0"/>
              </a:spcAft>
              <a:buClr>
                <a:schemeClr val="dk1"/>
              </a:buClr>
              <a:buSzPts val="2400"/>
              <a:buChar char="•"/>
            </a:pPr>
            <a:r>
              <a:rPr lang="en-US" dirty="0"/>
              <a:t>Directive-based language extension based on C and Fortran (C++ on the table)</a:t>
            </a:r>
            <a:endParaRPr dirty="0"/>
          </a:p>
          <a:p>
            <a:pPr marL="685800" lvl="1" indent="-228600" algn="l" rtl="0">
              <a:lnSpc>
                <a:spcPct val="90000"/>
              </a:lnSpc>
              <a:spcBef>
                <a:spcPts val="500"/>
              </a:spcBef>
              <a:spcAft>
                <a:spcPts val="0"/>
              </a:spcAft>
              <a:buClr>
                <a:schemeClr val="dk1"/>
              </a:buClr>
              <a:buSzPts val="2400"/>
              <a:buChar char="•"/>
            </a:pPr>
            <a:r>
              <a:rPr lang="en-US" dirty="0"/>
              <a:t>Multi-level parallelism (inter-node/intra-node/accelerators) </a:t>
            </a:r>
            <a:endParaRPr dirty="0"/>
          </a:p>
          <a:p>
            <a:pPr marL="228600" lvl="0" indent="-228600" algn="l" rtl="0">
              <a:lnSpc>
                <a:spcPct val="90000"/>
              </a:lnSpc>
              <a:spcBef>
                <a:spcPts val="1000"/>
              </a:spcBef>
              <a:spcAft>
                <a:spcPts val="0"/>
              </a:spcAft>
              <a:buClr>
                <a:schemeClr val="dk1"/>
              </a:buClr>
              <a:buSzPts val="2800"/>
              <a:buChar char="•"/>
            </a:pPr>
            <a:r>
              <a:rPr lang="en-US" dirty="0"/>
              <a:t>Omni Compiler </a:t>
            </a:r>
            <a:endParaRPr dirty="0"/>
          </a:p>
          <a:p>
            <a:pPr marL="685800" lvl="1" indent="-228600" algn="l" rtl="0">
              <a:lnSpc>
                <a:spcPct val="90000"/>
              </a:lnSpc>
              <a:spcBef>
                <a:spcPts val="500"/>
              </a:spcBef>
              <a:spcAft>
                <a:spcPts val="0"/>
              </a:spcAft>
              <a:buClr>
                <a:schemeClr val="dk1"/>
              </a:buClr>
              <a:buSzPts val="2400"/>
              <a:buChar char="•"/>
            </a:pPr>
            <a:r>
              <a:rPr lang="en-US" dirty="0"/>
              <a:t>Open source software</a:t>
            </a:r>
            <a:endParaRPr dirty="0"/>
          </a:p>
          <a:p>
            <a:pPr marL="685800" lvl="1" indent="-228600" algn="l" rtl="0">
              <a:lnSpc>
                <a:spcPct val="90000"/>
              </a:lnSpc>
              <a:spcBef>
                <a:spcPts val="500"/>
              </a:spcBef>
              <a:spcAft>
                <a:spcPts val="0"/>
              </a:spcAft>
              <a:buClr>
                <a:schemeClr val="dk1"/>
              </a:buClr>
              <a:buSzPts val="2400"/>
              <a:buChar char="•"/>
            </a:pPr>
            <a:r>
              <a:rPr lang="en-US" dirty="0"/>
              <a:t>Source-to-source compiler for directive-based languages </a:t>
            </a:r>
            <a:endParaRPr dirty="0"/>
          </a:p>
          <a:p>
            <a:pPr marL="685800" lvl="1" indent="-228600" algn="l" rtl="0">
              <a:lnSpc>
                <a:spcPct val="90000"/>
              </a:lnSpc>
              <a:spcBef>
                <a:spcPts val="500"/>
              </a:spcBef>
              <a:spcAft>
                <a:spcPts val="0"/>
              </a:spcAft>
              <a:buClr>
                <a:schemeClr val="dk1"/>
              </a:buClr>
              <a:buSzPts val="2400"/>
              <a:buChar char="•"/>
            </a:pPr>
            <a:r>
              <a:rPr lang="en-US" dirty="0"/>
              <a:t>Support XMP, XACC, </a:t>
            </a:r>
            <a:r>
              <a:rPr lang="en-US" dirty="0" err="1"/>
              <a:t>OpenACC</a:t>
            </a:r>
            <a:r>
              <a:rPr lang="en-US" dirty="0"/>
              <a:t> directives </a:t>
            </a:r>
            <a:endParaRPr dirty="0"/>
          </a:p>
          <a:p>
            <a:pPr marL="685800" lvl="1" indent="-228600" algn="l" rtl="0">
              <a:lnSpc>
                <a:spcPct val="90000"/>
              </a:lnSpc>
              <a:spcBef>
                <a:spcPts val="500"/>
              </a:spcBef>
              <a:spcAft>
                <a:spcPts val="0"/>
              </a:spcAft>
              <a:buClr>
                <a:schemeClr val="dk1"/>
              </a:buClr>
              <a:buSzPts val="2400"/>
              <a:buChar char="•"/>
            </a:pPr>
            <a:r>
              <a:rPr lang="en-US" dirty="0"/>
              <a:t>Any </a:t>
            </a:r>
            <a:r>
              <a:rPr lang="en-US" dirty="0" err="1"/>
              <a:t>OpenACC</a:t>
            </a:r>
            <a:r>
              <a:rPr lang="en-US" dirty="0"/>
              <a:t> compiler can be used as a backend compiler </a:t>
            </a:r>
            <a:endParaRPr dirty="0"/>
          </a:p>
        </p:txBody>
      </p:sp>
      <p:sp>
        <p:nvSpPr>
          <p:cNvPr id="207" name="Google Shape;207;p17"/>
          <p:cNvSpPr txBox="1"/>
          <p:nvPr/>
        </p:nvSpPr>
        <p:spPr>
          <a:xfrm>
            <a:off x="838200" y="6316579"/>
            <a:ext cx="106038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rPr>
              <a:t>https://pdfs.semanticscholar.org/8988/4d42ce11262649013b7c0cc49004f746c3ef.pdf</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01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Evolution of </a:t>
            </a:r>
            <a:r>
              <a:rPr lang="en-US" dirty="0" err="1"/>
              <a:t>OpenACC</a:t>
            </a:r>
            <a:r>
              <a:rPr lang="en-US" dirty="0"/>
              <a:t>: Future Path Forward</a:t>
            </a:r>
            <a:endParaRPr dirty="0"/>
          </a:p>
        </p:txBody>
      </p:sp>
      <p:sp>
        <p:nvSpPr>
          <p:cNvPr id="213" name="Google Shape;21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Discuss future directions with new members (Riken, CSCS/ETH, NERSC/LBL)</a:t>
            </a:r>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Support for other diverse architectures such as FPGAs  </a:t>
            </a:r>
            <a:endParaRPr dirty="0"/>
          </a:p>
          <a:p>
            <a:pPr marL="228600" lvl="0" indent="-228600" algn="l" rtl="0">
              <a:lnSpc>
                <a:spcPct val="90000"/>
              </a:lnSpc>
              <a:spcBef>
                <a:spcPts val="1000"/>
              </a:spcBef>
              <a:spcAft>
                <a:spcPts val="0"/>
              </a:spcAft>
              <a:buClr>
                <a:schemeClr val="dk1"/>
              </a:buClr>
              <a:buSzPts val="2800"/>
              <a:buChar char="•"/>
            </a:pPr>
            <a:r>
              <a:rPr lang="en-US" dirty="0"/>
              <a:t>Relationship of directives with new emerging frameworks (e.g. </a:t>
            </a:r>
            <a:r>
              <a:rPr lang="en-US" dirty="0" err="1"/>
              <a:t>Kokkos</a:t>
            </a:r>
            <a:r>
              <a:rPr lang="en-US" dirty="0"/>
              <a:t> for C++)</a:t>
            </a:r>
            <a:endParaRPr dirty="0"/>
          </a:p>
          <a:p>
            <a:pPr marL="228600" lvl="0" indent="-228600" algn="l" rtl="0">
              <a:lnSpc>
                <a:spcPct val="90000"/>
              </a:lnSpc>
              <a:spcBef>
                <a:spcPts val="1000"/>
              </a:spcBef>
              <a:spcAft>
                <a:spcPts val="0"/>
              </a:spcAft>
              <a:buClr>
                <a:schemeClr val="dk1"/>
              </a:buClr>
              <a:buSzPts val="2800"/>
              <a:buChar char="•"/>
            </a:pPr>
            <a:r>
              <a:rPr lang="en-US" dirty="0"/>
              <a:t>Adoption of parallel constructs into base language standards </a:t>
            </a:r>
            <a:endParaRPr dirty="0"/>
          </a:p>
        </p:txBody>
      </p:sp>
    </p:spTree>
    <p:extLst>
      <p:ext uri="{BB962C8B-B14F-4D97-AF65-F5344CB8AC3E}">
        <p14:creationId xmlns:p14="http://schemas.microsoft.com/office/powerpoint/2010/main" val="79402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OpenACC Support for ARM</a:t>
            </a:r>
            <a:endParaRPr/>
          </a:p>
        </p:txBody>
      </p:sp>
      <p:sp>
        <p:nvSpPr>
          <p:cNvPr id="219" name="Google Shape;2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Roadmap	</a:t>
            </a:r>
            <a:endParaRPr dirty="0"/>
          </a:p>
          <a:p>
            <a:pPr marL="685800" lvl="1" indent="-228600" algn="l" rtl="0">
              <a:lnSpc>
                <a:spcPct val="90000"/>
              </a:lnSpc>
              <a:spcBef>
                <a:spcPts val="500"/>
              </a:spcBef>
              <a:spcAft>
                <a:spcPts val="0"/>
              </a:spcAft>
              <a:buClr>
                <a:schemeClr val="dk1"/>
              </a:buClr>
              <a:buSzPts val="2400"/>
              <a:buChar char="•"/>
            </a:pPr>
            <a:r>
              <a:rPr lang="en-US" dirty="0"/>
              <a:t>PGI-</a:t>
            </a:r>
            <a:r>
              <a:rPr lang="en-US" dirty="0" err="1"/>
              <a:t>OpenACC</a:t>
            </a:r>
            <a:r>
              <a:rPr lang="en-US" dirty="0"/>
              <a:t> support for ARM </a:t>
            </a:r>
            <a:endParaRPr dirty="0"/>
          </a:p>
          <a:p>
            <a:pPr marL="685800" lvl="1" indent="-228600" algn="l" rtl="0">
              <a:lnSpc>
                <a:spcPct val="90000"/>
              </a:lnSpc>
              <a:spcBef>
                <a:spcPts val="500"/>
              </a:spcBef>
              <a:spcAft>
                <a:spcPts val="0"/>
              </a:spcAft>
              <a:buClr>
                <a:schemeClr val="dk1"/>
              </a:buClr>
              <a:buSzPts val="2400"/>
              <a:buChar char="•"/>
            </a:pPr>
            <a:r>
              <a:rPr lang="en-US" dirty="0"/>
              <a:t>ETA alpha/beta release may be end of 2019</a:t>
            </a:r>
          </a:p>
          <a:p>
            <a:pPr marL="457200" lvl="1" indent="0" algn="l" rtl="0">
              <a:lnSpc>
                <a:spcPct val="90000"/>
              </a:lnSpc>
              <a:spcBef>
                <a:spcPts val="500"/>
              </a:spcBef>
              <a:spcAft>
                <a:spcPts val="0"/>
              </a:spcAft>
              <a:buClr>
                <a:schemeClr val="dk1"/>
              </a:buClr>
              <a:buSzPts val="2400"/>
              <a:buNone/>
            </a:pPr>
            <a:r>
              <a:rPr lang="en-US" dirty="0"/>
              <a:t>  </a:t>
            </a:r>
            <a:endParaRPr dirty="0"/>
          </a:p>
        </p:txBody>
      </p:sp>
    </p:spTree>
    <p:extLst>
      <p:ext uri="{BB962C8B-B14F-4D97-AF65-F5344CB8AC3E}">
        <p14:creationId xmlns:p14="http://schemas.microsoft.com/office/powerpoint/2010/main" val="383562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Validation of OpenACC compilers </a:t>
            </a:r>
            <a:endParaRPr/>
          </a:p>
        </p:txBody>
      </p:sp>
      <p:sp>
        <p:nvSpPr>
          <p:cNvPr id="225" name="Google Shape;22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US" dirty="0"/>
              <a:t>On-going Validation and Verification </a:t>
            </a:r>
            <a:r>
              <a:rPr lang="en-US" dirty="0" err="1"/>
              <a:t>Testsuite</a:t>
            </a:r>
            <a:r>
              <a:rPr lang="en-US" dirty="0"/>
              <a:t> project </a:t>
            </a:r>
          </a:p>
          <a:p>
            <a:pPr marL="0" lvl="0" indent="0" algn="l" rtl="0">
              <a:lnSpc>
                <a:spcPct val="90000"/>
              </a:lnSpc>
              <a:spcBef>
                <a:spcPts val="0"/>
              </a:spcBef>
              <a:spcAft>
                <a:spcPts val="0"/>
              </a:spcAft>
              <a:buClr>
                <a:schemeClr val="dk1"/>
              </a:buClr>
              <a:buSzPts val="2800"/>
              <a:buNone/>
            </a:pPr>
            <a:r>
              <a:rPr lang="en-US" dirty="0"/>
              <a:t>  </a:t>
            </a:r>
            <a:r>
              <a:rPr lang="en-US" dirty="0">
                <a:hlinkClick r:id="rId3"/>
              </a:rPr>
              <a:t>https://github.com/OpenACCUserGroup/OpenACC-V</a:t>
            </a:r>
            <a:endParaRPr lang="en-US" dirty="0"/>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   Tests available on GitHub for download and use</a:t>
            </a:r>
          </a:p>
          <a:p>
            <a:pPr marL="0" lvl="0" indent="0" algn="l" rtl="0">
              <a:lnSpc>
                <a:spcPct val="90000"/>
              </a:lnSpc>
              <a:spcBef>
                <a:spcPts val="0"/>
              </a:spcBef>
              <a:spcAft>
                <a:spcPts val="0"/>
              </a:spcAft>
              <a:buClr>
                <a:schemeClr val="dk1"/>
              </a:buClr>
              <a:buSzPts val="2800"/>
              <a:buNone/>
            </a:pPr>
            <a:r>
              <a:rPr lang="en-US" dirty="0"/>
              <a:t>   Feedback welcome: </a:t>
            </a:r>
            <a:r>
              <a:rPr lang="en-US" dirty="0">
                <a:hlinkClick r:id="rId4"/>
              </a:rPr>
              <a:t>schandra@udel.edu</a:t>
            </a:r>
            <a:endParaRPr lang="en-US" dirty="0"/>
          </a:p>
          <a:p>
            <a:pPr marL="0" lvl="0" indent="0" algn="l" rtl="0">
              <a:lnSpc>
                <a:spcPct val="90000"/>
              </a:lnSpc>
              <a:spcBef>
                <a:spcPts val="0"/>
              </a:spcBef>
              <a:spcAft>
                <a:spcPts val="0"/>
              </a:spcAft>
              <a:buClr>
                <a:schemeClr val="dk1"/>
              </a:buClr>
              <a:buSzPts val="2800"/>
              <a:buNone/>
            </a:pPr>
            <a:endParaRPr lang="en-US" dirty="0"/>
          </a:p>
          <a:p>
            <a:pPr marL="228600" lvl="0" indent="-228600" algn="l" rtl="0">
              <a:lnSpc>
                <a:spcPct val="90000"/>
              </a:lnSpc>
              <a:spcBef>
                <a:spcPts val="0"/>
              </a:spcBef>
              <a:spcAft>
                <a:spcPts val="0"/>
              </a:spcAft>
              <a:buClr>
                <a:schemeClr val="dk1"/>
              </a:buClr>
              <a:buSzPts val="2800"/>
              <a:buChar char="•"/>
            </a:pPr>
            <a:r>
              <a:rPr lang="en-US" dirty="0"/>
              <a:t>Results</a:t>
            </a:r>
          </a:p>
          <a:p>
            <a:pPr marL="228600" lvl="0" indent="-228600" algn="l" rtl="0">
              <a:lnSpc>
                <a:spcPct val="90000"/>
              </a:lnSpc>
              <a:spcBef>
                <a:spcPts val="0"/>
              </a:spcBef>
              <a:spcAft>
                <a:spcPts val="0"/>
              </a:spcAft>
              <a:buClr>
                <a:schemeClr val="dk1"/>
              </a:buClr>
              <a:buSzPts val="2800"/>
              <a:buChar char="•"/>
            </a:pPr>
            <a:endParaRPr lang="en-US" dirty="0"/>
          </a:p>
          <a:p>
            <a:pPr marL="685800" lvl="1" indent="-228600">
              <a:spcBef>
                <a:spcPts val="0"/>
              </a:spcBef>
              <a:buSzPts val="2800"/>
              <a:buChar char="•"/>
            </a:pPr>
            <a:r>
              <a:rPr lang="en-US" dirty="0"/>
              <a:t>GCC 9.1.0 (the most latest drop on Summit)</a:t>
            </a:r>
          </a:p>
          <a:p>
            <a:pPr marL="914400" lvl="2" indent="0">
              <a:spcBef>
                <a:spcPts val="0"/>
              </a:spcBef>
              <a:buSzPts val="2800"/>
              <a:buNone/>
            </a:pPr>
            <a:r>
              <a:rPr lang="en-US" dirty="0"/>
              <a:t>PASS = 539,  FAIL = 276</a:t>
            </a:r>
            <a:r>
              <a:rPr lang="en-US" u="sng" dirty="0"/>
              <a:t> </a:t>
            </a:r>
            <a:r>
              <a:rPr lang="en-US" dirty="0"/>
              <a:t>(CE = 206 ; RE = 70 ) – 66% PASS</a:t>
            </a:r>
          </a:p>
          <a:p>
            <a:pPr marL="914400" lvl="2" indent="0">
              <a:spcBef>
                <a:spcPts val="0"/>
              </a:spcBef>
              <a:buSzPts val="2800"/>
              <a:buNone/>
            </a:pPr>
            <a:r>
              <a:rPr lang="en-US" dirty="0"/>
              <a:t> </a:t>
            </a:r>
            <a:r>
              <a:rPr lang="en-US" dirty="0">
                <a:hlinkClick r:id="rId5"/>
              </a:rPr>
              <a:t>file:///Users/oh7/Documents/OpenACC_VV_Results/results_template/results.html</a:t>
            </a:r>
            <a:endParaRPr lang="en-US" dirty="0"/>
          </a:p>
          <a:p>
            <a:pPr marL="914400" lvl="2" indent="0">
              <a:spcBef>
                <a:spcPts val="0"/>
              </a:spcBef>
              <a:buSzPts val="2800"/>
              <a:buNone/>
            </a:pPr>
            <a:endParaRPr dirty="0"/>
          </a:p>
          <a:p>
            <a:pPr marL="685800" lvl="1" indent="-228600">
              <a:spcBef>
                <a:spcPts val="1000"/>
              </a:spcBef>
              <a:buSzPts val="2800"/>
              <a:buChar char="•"/>
            </a:pPr>
            <a:r>
              <a:rPr lang="en-US" dirty="0"/>
              <a:t>PGI 19.7</a:t>
            </a:r>
          </a:p>
          <a:p>
            <a:pPr marL="457200" lvl="1" indent="0">
              <a:spcBef>
                <a:spcPts val="1000"/>
              </a:spcBef>
              <a:buSzPts val="2800"/>
              <a:buNone/>
            </a:pPr>
            <a:r>
              <a:rPr lang="en-US" dirty="0"/>
              <a:t>      </a:t>
            </a:r>
            <a:r>
              <a:rPr lang="en-US" sz="1900" dirty="0">
                <a:hlinkClick r:id="rId6"/>
              </a:rPr>
              <a:t>file:///Users/oh7/Documents/OpenACC_VV_Results_PGI/results_template/results.html</a:t>
            </a:r>
            <a:endParaRPr lang="en-US" sz="1900" dirty="0"/>
          </a:p>
          <a:p>
            <a:pPr marL="457200" lvl="1" indent="0">
              <a:spcBef>
                <a:spcPts val="1000"/>
              </a:spcBef>
              <a:buSzPts val="2800"/>
              <a:buNone/>
            </a:pPr>
            <a:endParaRPr lang="en-US" dirty="0"/>
          </a:p>
          <a:p>
            <a:pPr marL="457200" lvl="1" indent="0">
              <a:spcBef>
                <a:spcPts val="1000"/>
              </a:spcBef>
              <a:buSzPts val="2800"/>
              <a:buNone/>
            </a:pPr>
            <a:endParaRPr lang="en-US" dirty="0"/>
          </a:p>
          <a:p>
            <a:pPr marL="457200" lvl="1" indent="0">
              <a:spcBef>
                <a:spcPts val="1000"/>
              </a:spcBef>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4216610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F017-749B-7148-A771-64A00F245630}"/>
              </a:ext>
            </a:extLst>
          </p:cNvPr>
          <p:cNvSpPr>
            <a:spLocks noGrp="1"/>
          </p:cNvSpPr>
          <p:nvPr>
            <p:ph type="title"/>
          </p:nvPr>
        </p:nvSpPr>
        <p:spPr/>
        <p:txBody>
          <a:bodyPr/>
          <a:lstStyle/>
          <a:p>
            <a:r>
              <a:rPr lang="en-US" dirty="0"/>
              <a:t>PGI Strengths and Weaknesses</a:t>
            </a:r>
          </a:p>
        </p:txBody>
      </p:sp>
      <p:sp>
        <p:nvSpPr>
          <p:cNvPr id="3" name="Content Placeholder 2">
            <a:extLst>
              <a:ext uri="{FF2B5EF4-FFF2-40B4-BE49-F238E27FC236}">
                <a16:creationId xmlns:a16="http://schemas.microsoft.com/office/drawing/2014/main" id="{A78F60C9-C83C-D84E-936B-AA1B2F890374}"/>
              </a:ext>
            </a:extLst>
          </p:cNvPr>
          <p:cNvSpPr>
            <a:spLocks noGrp="1"/>
          </p:cNvSpPr>
          <p:nvPr>
            <p:ph idx="1"/>
          </p:nvPr>
        </p:nvSpPr>
        <p:spPr>
          <a:xfrm>
            <a:off x="697640" y="1121431"/>
            <a:ext cx="10894255" cy="4828393"/>
          </a:xfrm>
        </p:spPr>
        <p:txBody>
          <a:bodyPr>
            <a:normAutofit fontScale="92500" lnSpcReduction="20000"/>
          </a:bodyPr>
          <a:lstStyle/>
          <a:p>
            <a:r>
              <a:rPr lang="en-US" dirty="0"/>
              <a:t>Strengths</a:t>
            </a:r>
          </a:p>
          <a:p>
            <a:pPr lvl="1" fontAlgn="base"/>
            <a:r>
              <a:rPr lang="en-US" dirty="0"/>
              <a:t>Most mature </a:t>
            </a:r>
            <a:r>
              <a:rPr lang="en-US" dirty="0" err="1"/>
              <a:t>OpenACC</a:t>
            </a:r>
            <a:r>
              <a:rPr lang="en-US" dirty="0"/>
              <a:t> implementation.</a:t>
            </a:r>
          </a:p>
          <a:p>
            <a:pPr lvl="1" fontAlgn="base"/>
            <a:r>
              <a:rPr lang="en-US" dirty="0"/>
              <a:t>Informational feedback messages from compiler can help code development and porting.</a:t>
            </a:r>
          </a:p>
          <a:p>
            <a:pPr lvl="1" fontAlgn="base"/>
            <a:r>
              <a:rPr lang="en-US" dirty="0"/>
              <a:t>Lots of features: CUDA interoperability, auto-compare CPU/GPU, CUDA managed memory support, unified binary to support multiple GPU types, initial deep copy.</a:t>
            </a:r>
          </a:p>
          <a:p>
            <a:r>
              <a:rPr lang="en-US" dirty="0"/>
              <a:t>Weaknesses</a:t>
            </a:r>
          </a:p>
          <a:p>
            <a:pPr lvl="1" fontAlgn="base"/>
            <a:r>
              <a:rPr lang="en-US" dirty="0"/>
              <a:t>Does a lot of implicit parallelization and data movement (promoting user laziness), which means programs that work well with the PGI compilers may not work so well with other compilers.</a:t>
            </a:r>
          </a:p>
          <a:p>
            <a:pPr lvl="1" fontAlgn="base"/>
            <a:r>
              <a:rPr lang="en-US" dirty="0"/>
              <a:t>Device-side language features/limitations are not well-documented, and error messages are not always helpful.</a:t>
            </a:r>
          </a:p>
          <a:p>
            <a:pPr lvl="1" fontAlgn="base"/>
            <a:r>
              <a:rPr lang="en-US" dirty="0"/>
              <a:t>Only supports NVIDIA GPUs and multicore CPUs.</a:t>
            </a:r>
          </a:p>
          <a:p>
            <a:pPr marL="0" indent="0" fontAlgn="t">
              <a:buNone/>
            </a:pP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19217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
          <p:cNvSpPr txBox="1">
            <a:spLocks noGrp="1"/>
          </p:cNvSpPr>
          <p:nvPr>
            <p:ph type="title"/>
          </p:nvPr>
        </p:nvSpPr>
        <p:spPr>
          <a:xfrm>
            <a:off x="429766" y="274320"/>
            <a:ext cx="11594067" cy="539400"/>
          </a:xfrm>
          <a:prstGeom prst="rect">
            <a:avLst/>
          </a:prstGeom>
          <a:noFill/>
          <a:ln>
            <a:noFill/>
          </a:ln>
        </p:spPr>
        <p:txBody>
          <a:bodyPr spcFirstLastPara="1" wrap="square" lIns="91425" tIns="45700" rIns="91425" bIns="45700" anchor="t" anchorCtr="0">
            <a:noAutofit/>
          </a:bodyPr>
          <a:lstStyle/>
          <a:p>
            <a:r>
              <a:rPr lang="en-US" dirty="0"/>
              <a:t>Accelerator Programming Models on Summit- 2019 INCITE</a:t>
            </a:r>
          </a:p>
        </p:txBody>
      </p:sp>
      <p:pic>
        <p:nvPicPr>
          <p:cNvPr id="372" name="Google Shape;372;p6" descr="Chart" title="Chart"/>
          <p:cNvPicPr preferRelativeResize="0"/>
          <p:nvPr/>
        </p:nvPicPr>
        <p:blipFill rotWithShape="1">
          <a:blip r:embed="rId3"/>
          <a:srcRect/>
          <a:stretch/>
        </p:blipFill>
        <p:spPr>
          <a:xfrm>
            <a:off x="1319511" y="1288994"/>
            <a:ext cx="8572499" cy="5300662"/>
          </a:xfrm>
          <a:prstGeom prst="rect">
            <a:avLst/>
          </a:prstGeom>
          <a:noFill/>
          <a:ln>
            <a:noFill/>
          </a:ln>
        </p:spPr>
      </p:pic>
      <p:sp>
        <p:nvSpPr>
          <p:cNvPr id="373" name="Google Shape;373;p6"/>
          <p:cNvSpPr txBox="1"/>
          <p:nvPr/>
        </p:nvSpPr>
        <p:spPr>
          <a:xfrm>
            <a:off x="8733400" y="2086225"/>
            <a:ext cx="3195900" cy="1046277"/>
          </a:xfrm>
          <a:prstGeom prst="rect">
            <a:avLst/>
          </a:prstGeom>
          <a:noFill/>
          <a:ln>
            <a:noFill/>
          </a:ln>
        </p:spPr>
        <p:txBody>
          <a:bodyPr spcFirstLastPara="1" wrap="square" lIns="91425" tIns="91425" rIns="91425" bIns="91425" anchor="t" anchorCtr="0">
            <a:noAutofit/>
          </a:bodyPr>
          <a:lstStyle/>
          <a:p>
            <a:pPr>
              <a:buClr>
                <a:schemeClr val="dk1"/>
              </a:buClr>
              <a:buSzPts val="1800"/>
            </a:pPr>
            <a:r>
              <a:rPr lang="en-US" sz="1800" b="0" i="0" u="none" strike="noStrike" cap="none" dirty="0">
                <a:solidFill>
                  <a:schemeClr val="dk1"/>
                </a:solidFill>
                <a:latin typeface="Arial"/>
                <a:ea typeface="Arial"/>
                <a:cs typeface="Arial"/>
                <a:sym typeface="Arial"/>
              </a:rPr>
              <a:t>Programming model weighted by consumed-hours for INCITE</a:t>
            </a:r>
            <a:r>
              <a:rPr lang="en-US" sz="1800" dirty="0">
                <a:solidFill>
                  <a:schemeClr val="dk1"/>
                </a:solidFill>
              </a:rPr>
              <a:t> up to June 2019</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6"/>
          <p:cNvSpPr txBox="1"/>
          <p:nvPr/>
        </p:nvSpPr>
        <p:spPr>
          <a:xfrm>
            <a:off x="7103185" y="5892620"/>
            <a:ext cx="4554452" cy="3416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Source: XALT /Reuben Budiardja, NCCS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8453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F017-749B-7148-A771-64A00F245630}"/>
              </a:ext>
            </a:extLst>
          </p:cNvPr>
          <p:cNvSpPr>
            <a:spLocks noGrp="1"/>
          </p:cNvSpPr>
          <p:nvPr>
            <p:ph type="title"/>
          </p:nvPr>
        </p:nvSpPr>
        <p:spPr/>
        <p:txBody>
          <a:bodyPr/>
          <a:lstStyle/>
          <a:p>
            <a:r>
              <a:rPr lang="en-US" dirty="0"/>
              <a:t>GCC Strengths and Weaknesses</a:t>
            </a:r>
          </a:p>
        </p:txBody>
      </p:sp>
      <p:sp>
        <p:nvSpPr>
          <p:cNvPr id="3" name="Content Placeholder 2">
            <a:extLst>
              <a:ext uri="{FF2B5EF4-FFF2-40B4-BE49-F238E27FC236}">
                <a16:creationId xmlns:a16="http://schemas.microsoft.com/office/drawing/2014/main" id="{A78F60C9-C83C-D84E-936B-AA1B2F890374}"/>
              </a:ext>
            </a:extLst>
          </p:cNvPr>
          <p:cNvSpPr>
            <a:spLocks noGrp="1"/>
          </p:cNvSpPr>
          <p:nvPr>
            <p:ph idx="1"/>
          </p:nvPr>
        </p:nvSpPr>
        <p:spPr>
          <a:xfrm>
            <a:off x="648872" y="1198561"/>
            <a:ext cx="10894255" cy="4828393"/>
          </a:xfrm>
        </p:spPr>
        <p:txBody>
          <a:bodyPr>
            <a:normAutofit fontScale="92500" lnSpcReduction="20000"/>
          </a:bodyPr>
          <a:lstStyle/>
          <a:p>
            <a:r>
              <a:rPr lang="en-US" dirty="0"/>
              <a:t>Strengths</a:t>
            </a:r>
          </a:p>
          <a:p>
            <a:pPr lvl="1" fontAlgn="base"/>
            <a:r>
              <a:rPr lang="en-US" dirty="0"/>
              <a:t>Freely available toolchain targeting AMD accelerators available from Mentor website (and soon, </a:t>
            </a:r>
            <a:r>
              <a:rPr lang="en-US" dirty="0" err="1"/>
              <a:t>openacc.org</a:t>
            </a:r>
            <a:r>
              <a:rPr lang="en-US" dirty="0"/>
              <a:t>)</a:t>
            </a:r>
          </a:p>
          <a:p>
            <a:pPr lvl="1" fontAlgn="base"/>
            <a:r>
              <a:rPr lang="en-US" dirty="0"/>
              <a:t>AMD and NVIDIA toolchains converging on common codebase allowing both toolchains to share improvements and remain source compatible</a:t>
            </a:r>
          </a:p>
          <a:p>
            <a:pPr lvl="1" fontAlgn="base"/>
            <a:r>
              <a:rPr lang="en-US" dirty="0"/>
              <a:t>Ongoing  OSS community development efforts and bug fixing</a:t>
            </a:r>
          </a:p>
          <a:p>
            <a:r>
              <a:rPr lang="en-US" dirty="0"/>
              <a:t>Weaknesses</a:t>
            </a:r>
          </a:p>
          <a:p>
            <a:pPr lvl="1" fontAlgn="base"/>
            <a:r>
              <a:rPr lang="en-US" dirty="0"/>
              <a:t>NVIDIA toolchain must be built from source; downloadable version not available</a:t>
            </a:r>
          </a:p>
          <a:p>
            <a:pPr lvl="1" fontAlgn="base"/>
            <a:r>
              <a:rPr lang="en-US" dirty="0"/>
              <a:t>Kernels directive performance ongoing issue; more improvements planned in 2020</a:t>
            </a:r>
          </a:p>
          <a:p>
            <a:pPr lvl="1" fontAlgn="base"/>
            <a:r>
              <a:rPr lang="en-US" dirty="0"/>
              <a:t> GCC </a:t>
            </a:r>
            <a:r>
              <a:rPr lang="en-US" dirty="0" err="1"/>
              <a:t>OpenACC</a:t>
            </a:r>
            <a:r>
              <a:rPr lang="en-US" dirty="0"/>
              <a:t> 2.6 not integrated into GCC mainline; planned for 2020</a:t>
            </a:r>
          </a:p>
          <a:p>
            <a:pPr marL="0" indent="0" fontAlgn="t">
              <a:buNone/>
            </a:pP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531828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F017-749B-7148-A771-64A00F245630}"/>
              </a:ext>
            </a:extLst>
          </p:cNvPr>
          <p:cNvSpPr>
            <a:spLocks noGrp="1"/>
          </p:cNvSpPr>
          <p:nvPr>
            <p:ph type="title"/>
          </p:nvPr>
        </p:nvSpPr>
        <p:spPr/>
        <p:txBody>
          <a:bodyPr/>
          <a:lstStyle/>
          <a:p>
            <a:r>
              <a:rPr lang="en-US" dirty="0" err="1"/>
              <a:t>Clacc</a:t>
            </a:r>
            <a:r>
              <a:rPr lang="en-US" dirty="0"/>
              <a:t> Strengths and Weaknesses</a:t>
            </a:r>
          </a:p>
        </p:txBody>
      </p:sp>
      <p:sp>
        <p:nvSpPr>
          <p:cNvPr id="3" name="Content Placeholder 2">
            <a:extLst>
              <a:ext uri="{FF2B5EF4-FFF2-40B4-BE49-F238E27FC236}">
                <a16:creationId xmlns:a16="http://schemas.microsoft.com/office/drawing/2014/main" id="{A78F60C9-C83C-D84E-936B-AA1B2F890374}"/>
              </a:ext>
            </a:extLst>
          </p:cNvPr>
          <p:cNvSpPr>
            <a:spLocks noGrp="1"/>
          </p:cNvSpPr>
          <p:nvPr>
            <p:ph idx="1"/>
          </p:nvPr>
        </p:nvSpPr>
        <p:spPr>
          <a:xfrm>
            <a:off x="648872" y="1282644"/>
            <a:ext cx="10894255" cy="4828393"/>
          </a:xfrm>
        </p:spPr>
        <p:txBody>
          <a:bodyPr>
            <a:normAutofit/>
          </a:bodyPr>
          <a:lstStyle/>
          <a:p>
            <a:r>
              <a:rPr lang="en-US" dirty="0"/>
              <a:t>Strengths</a:t>
            </a:r>
          </a:p>
          <a:p>
            <a:pPr lvl="1" fontAlgn="base"/>
            <a:r>
              <a:rPr lang="en-US" dirty="0"/>
              <a:t>Builds on the extensible, production-quality, open-source Clang and LLVM compiler ecosystem.</a:t>
            </a:r>
          </a:p>
          <a:p>
            <a:pPr lvl="1" fontAlgn="base"/>
            <a:r>
              <a:rPr lang="en-US" dirty="0"/>
              <a:t>Supports full compilation of </a:t>
            </a:r>
            <a:r>
              <a:rPr lang="en-US" dirty="0" err="1"/>
              <a:t>OpenACC</a:t>
            </a:r>
            <a:r>
              <a:rPr lang="en-US" dirty="0"/>
              <a:t> as well as source translation to OpenMP.</a:t>
            </a:r>
          </a:p>
          <a:p>
            <a:pPr lvl="1" fontAlgn="base"/>
            <a:r>
              <a:rPr lang="en-US" dirty="0"/>
              <a:t>Design reuses rather than replicates capabilities of Clang's OpenMP implementation.</a:t>
            </a:r>
          </a:p>
          <a:p>
            <a:r>
              <a:rPr lang="en-US" dirty="0"/>
              <a:t>Weaknesses</a:t>
            </a:r>
          </a:p>
          <a:p>
            <a:pPr lvl="1" fontAlgn="base"/>
            <a:r>
              <a:rPr lang="en-US" dirty="0"/>
              <a:t>Not yet ready for production use.</a:t>
            </a:r>
          </a:p>
          <a:p>
            <a:pPr marL="0" indent="0" fontAlgn="t">
              <a:buNone/>
            </a:pP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91855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3"/>
          <p:cNvSpPr txBox="1">
            <a:spLocks noGrp="1"/>
          </p:cNvSpPr>
          <p:nvPr>
            <p:ph type="title"/>
          </p:nvPr>
        </p:nvSpPr>
        <p:spPr>
          <a:xfrm>
            <a:off x="381000" y="149192"/>
            <a:ext cx="11430000" cy="5394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dirty="0"/>
              <a:t> Directives – what the community needs…</a:t>
            </a:r>
            <a:endParaRPr dirty="0"/>
          </a:p>
        </p:txBody>
      </p:sp>
      <p:sp>
        <p:nvSpPr>
          <p:cNvPr id="419" name="Google Shape;419;p13"/>
          <p:cNvSpPr txBox="1">
            <a:spLocks noGrp="1"/>
          </p:cNvSpPr>
          <p:nvPr>
            <p:ph type="body" idx="1"/>
          </p:nvPr>
        </p:nvSpPr>
        <p:spPr>
          <a:xfrm>
            <a:off x="762000" y="961820"/>
            <a:ext cx="11430000" cy="4047778"/>
          </a:xfrm>
          <a:prstGeom prst="rect">
            <a:avLst/>
          </a:prstGeom>
          <a:noFill/>
          <a:ln>
            <a:noFill/>
          </a:ln>
        </p:spPr>
        <p:txBody>
          <a:bodyPr spcFirstLastPara="1" wrap="square" lIns="91425" tIns="45700" rIns="91425" bIns="45700" anchor="t" anchorCtr="0">
            <a:noAutofit/>
          </a:bodyPr>
          <a:lstStyle/>
          <a:p>
            <a:pPr marL="288925" lvl="0" indent="-288925" algn="l" rtl="0">
              <a:lnSpc>
                <a:spcPct val="90000"/>
              </a:lnSpc>
              <a:spcBef>
                <a:spcPts val="0"/>
              </a:spcBef>
              <a:spcAft>
                <a:spcPts val="0"/>
              </a:spcAft>
              <a:buClr>
                <a:schemeClr val="dk1"/>
              </a:buClr>
              <a:buSzPts val="2520"/>
              <a:buFont typeface="Century Gothic"/>
              <a:buChar char="•"/>
            </a:pPr>
            <a:r>
              <a:rPr lang="en-US" sz="2400" dirty="0"/>
              <a:t>Quality of implementations – full standard support</a:t>
            </a:r>
          </a:p>
          <a:p>
            <a:pPr marL="288925" lvl="0" indent="-288925" algn="l" rtl="0">
              <a:lnSpc>
                <a:spcPct val="90000"/>
              </a:lnSpc>
              <a:spcBef>
                <a:spcPts val="0"/>
              </a:spcBef>
              <a:spcAft>
                <a:spcPts val="0"/>
              </a:spcAft>
              <a:buClr>
                <a:schemeClr val="dk1"/>
              </a:buClr>
              <a:buSzPts val="2520"/>
              <a:buFont typeface="Century Gothic"/>
              <a:buChar char="•"/>
            </a:pPr>
            <a:endParaRPr lang="en-US" sz="2400" dirty="0"/>
          </a:p>
          <a:p>
            <a:pPr marL="288925" lvl="0" indent="-288925" algn="l" rtl="0">
              <a:lnSpc>
                <a:spcPct val="90000"/>
              </a:lnSpc>
              <a:spcBef>
                <a:spcPts val="0"/>
              </a:spcBef>
              <a:spcAft>
                <a:spcPts val="0"/>
              </a:spcAft>
              <a:buClr>
                <a:schemeClr val="dk1"/>
              </a:buClr>
              <a:buSzPts val="2520"/>
              <a:buFont typeface="Century Gothic"/>
              <a:buChar char="•"/>
            </a:pPr>
            <a:r>
              <a:rPr lang="en-US" sz="2400" dirty="0"/>
              <a:t>Develop long term strategies… requirements to base languages</a:t>
            </a:r>
            <a:endParaRPr sz="2400" dirty="0"/>
          </a:p>
          <a:p>
            <a:pPr marL="288925" lvl="0" indent="-288925" algn="l" rtl="0">
              <a:lnSpc>
                <a:spcPct val="90000"/>
              </a:lnSpc>
              <a:spcBef>
                <a:spcPts val="1800"/>
              </a:spcBef>
              <a:spcAft>
                <a:spcPts val="0"/>
              </a:spcAft>
              <a:buClr>
                <a:schemeClr val="dk1"/>
              </a:buClr>
              <a:buSzPts val="2520"/>
              <a:buFont typeface="Century Gothic"/>
              <a:buChar char="•"/>
            </a:pPr>
            <a:r>
              <a:rPr lang="en-US" sz="2400" dirty="0"/>
              <a:t>Interoperability with other PM (e.g. HIP, MPI, scientific libraries)</a:t>
            </a:r>
            <a:endParaRPr sz="2400" dirty="0"/>
          </a:p>
          <a:p>
            <a:pPr marL="288925" lvl="0" indent="-288925" algn="l" rtl="0">
              <a:lnSpc>
                <a:spcPct val="90000"/>
              </a:lnSpc>
              <a:spcBef>
                <a:spcPts val="1800"/>
              </a:spcBef>
              <a:spcAft>
                <a:spcPts val="0"/>
              </a:spcAft>
              <a:buClr>
                <a:schemeClr val="dk1"/>
              </a:buClr>
              <a:buSzPts val="2520"/>
              <a:buFont typeface="Century Gothic"/>
              <a:buChar char="•"/>
            </a:pPr>
            <a:r>
              <a:rPr lang="en-US" sz="2400" dirty="0"/>
              <a:t>Tasking important to orchestrate work across accelerators, network and multi-cores </a:t>
            </a:r>
            <a:endParaRPr sz="2400" dirty="0"/>
          </a:p>
          <a:p>
            <a:pPr marL="687388" lvl="1" indent="-288923" algn="l" rtl="0">
              <a:lnSpc>
                <a:spcPct val="90000"/>
              </a:lnSpc>
              <a:spcBef>
                <a:spcPts val="800"/>
              </a:spcBef>
              <a:spcAft>
                <a:spcPts val="0"/>
              </a:spcAft>
              <a:buSzPts val="2160"/>
              <a:buChar char="–"/>
            </a:pPr>
            <a:r>
              <a:rPr lang="en-US" sz="2000" dirty="0"/>
              <a:t>Coarse grain asynchronous execution is extremely important across devices</a:t>
            </a:r>
            <a:endParaRPr sz="2000" dirty="0"/>
          </a:p>
          <a:p>
            <a:pPr marL="288925" lvl="0" indent="-288925" algn="l" rtl="0">
              <a:lnSpc>
                <a:spcPct val="90000"/>
              </a:lnSpc>
              <a:spcBef>
                <a:spcPts val="1800"/>
              </a:spcBef>
              <a:spcAft>
                <a:spcPts val="0"/>
              </a:spcAft>
              <a:buClr>
                <a:schemeClr val="dk1"/>
              </a:buClr>
              <a:buSzPts val="2520"/>
              <a:buFont typeface="Century Gothic"/>
              <a:buChar char="•"/>
            </a:pPr>
            <a:r>
              <a:rPr lang="en-US" sz="2400" dirty="0"/>
              <a:t>Consistent implementations across compilers &amp; architectures</a:t>
            </a:r>
            <a:endParaRPr sz="2400" dirty="0"/>
          </a:p>
          <a:p>
            <a:pPr marL="288925" lvl="0" indent="-288925" algn="l" rtl="0">
              <a:lnSpc>
                <a:spcPct val="90000"/>
              </a:lnSpc>
              <a:spcBef>
                <a:spcPts val="1800"/>
              </a:spcBef>
              <a:spcAft>
                <a:spcPts val="0"/>
              </a:spcAft>
              <a:buClr>
                <a:schemeClr val="dk1"/>
              </a:buClr>
              <a:buSzPts val="2520"/>
              <a:buFont typeface="Century Gothic"/>
              <a:buChar char="•"/>
            </a:pPr>
            <a:r>
              <a:rPr lang="en-US" sz="2400" dirty="0"/>
              <a:t>Translation strategies between OpenMP and </a:t>
            </a:r>
            <a:r>
              <a:rPr lang="en-US" sz="2400" dirty="0" err="1"/>
              <a:t>OpenACC</a:t>
            </a:r>
            <a:endParaRPr sz="2400" dirty="0"/>
          </a:p>
          <a:p>
            <a:pPr marL="687388" lvl="1" indent="-288923" algn="l" rtl="0">
              <a:lnSpc>
                <a:spcPct val="90000"/>
              </a:lnSpc>
              <a:spcBef>
                <a:spcPts val="800"/>
              </a:spcBef>
              <a:spcAft>
                <a:spcPts val="0"/>
              </a:spcAft>
              <a:buSzPts val="2160"/>
              <a:buChar char="–"/>
            </a:pPr>
            <a:r>
              <a:rPr lang="en-US" sz="2000" dirty="0"/>
              <a:t>Both ways</a:t>
            </a:r>
            <a:endParaRPr sz="2000" dirty="0"/>
          </a:p>
          <a:p>
            <a:pPr marL="288925" lvl="0" indent="-288925" algn="l" rtl="0">
              <a:lnSpc>
                <a:spcPct val="90000"/>
              </a:lnSpc>
              <a:spcBef>
                <a:spcPts val="1800"/>
              </a:spcBef>
              <a:spcAft>
                <a:spcPts val="0"/>
              </a:spcAft>
              <a:buClr>
                <a:schemeClr val="dk1"/>
              </a:buClr>
              <a:buSzPts val="2520"/>
              <a:buFont typeface="Century Gothic"/>
              <a:buChar char="•"/>
            </a:pPr>
            <a:r>
              <a:rPr lang="en-US" sz="2400" dirty="0"/>
              <a:t>Common Runtimes for accelerators</a:t>
            </a:r>
          </a:p>
          <a:p>
            <a:pPr marL="746125" lvl="1" indent="-288925">
              <a:spcBef>
                <a:spcPts val="1800"/>
              </a:spcBef>
              <a:buSzPts val="2520"/>
              <a:buFont typeface="Century Gothic"/>
              <a:buChar char="•"/>
            </a:pPr>
            <a:r>
              <a:rPr lang="en-US" sz="2000" dirty="0"/>
              <a:t>GOMP, LLVM community, </a:t>
            </a:r>
            <a:r>
              <a:rPr lang="en-US" sz="2000" dirty="0" err="1"/>
              <a:t>etc</a:t>
            </a:r>
            <a:endParaRPr sz="2000" dirty="0"/>
          </a:p>
          <a:p>
            <a:pPr marL="288925" lvl="0" indent="-128904" algn="l" rtl="0">
              <a:lnSpc>
                <a:spcPct val="90000"/>
              </a:lnSpc>
              <a:spcBef>
                <a:spcPts val="1800"/>
              </a:spcBef>
              <a:spcAft>
                <a:spcPts val="0"/>
              </a:spcAft>
              <a:buClr>
                <a:schemeClr val="dk1"/>
              </a:buClr>
              <a:buSzPts val="2520"/>
              <a:buFont typeface="Century Gothic"/>
              <a:buNone/>
            </a:pPr>
            <a:endParaRPr sz="2400" dirty="0"/>
          </a:p>
          <a:p>
            <a:pPr marL="288925" lvl="0" indent="-128904" algn="l" rtl="0">
              <a:lnSpc>
                <a:spcPct val="90000"/>
              </a:lnSpc>
              <a:spcBef>
                <a:spcPts val="1800"/>
              </a:spcBef>
              <a:spcAft>
                <a:spcPts val="0"/>
              </a:spcAft>
              <a:buClr>
                <a:schemeClr val="dk1"/>
              </a:buClr>
              <a:buSzPts val="2520"/>
              <a:buFont typeface="Century Gothic"/>
              <a:buNone/>
            </a:pPr>
            <a:endParaRPr dirty="0"/>
          </a:p>
        </p:txBody>
      </p:sp>
    </p:spTree>
    <p:extLst>
      <p:ext uri="{BB962C8B-B14F-4D97-AF65-F5344CB8AC3E}">
        <p14:creationId xmlns:p14="http://schemas.microsoft.com/office/powerpoint/2010/main" val="374899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2B3C-A09E-438C-AAC5-F97A4F62F0B7}"/>
              </a:ext>
            </a:extLst>
          </p:cNvPr>
          <p:cNvSpPr>
            <a:spLocks noGrp="1"/>
          </p:cNvSpPr>
          <p:nvPr>
            <p:ph type="title"/>
          </p:nvPr>
        </p:nvSpPr>
        <p:spPr>
          <a:xfrm>
            <a:off x="505968" y="179070"/>
            <a:ext cx="11425200" cy="535500"/>
          </a:xfrm>
        </p:spPr>
        <p:txBody>
          <a:bodyPr/>
          <a:lstStyle/>
          <a:p>
            <a:r>
              <a:rPr lang="en-US" dirty="0"/>
              <a:t>GNU compiler usage is growing Summit… </a:t>
            </a:r>
          </a:p>
        </p:txBody>
      </p:sp>
      <p:pic>
        <p:nvPicPr>
          <p:cNvPr id="11" name="Picture 11">
            <a:extLst>
              <a:ext uri="{FF2B5EF4-FFF2-40B4-BE49-F238E27FC236}">
                <a16:creationId xmlns:a16="http://schemas.microsoft.com/office/drawing/2014/main" id="{0795D8EE-5B4B-4C4F-9B24-0AEB63E8D1B6}"/>
              </a:ext>
            </a:extLst>
          </p:cNvPr>
          <p:cNvPicPr>
            <a:picLocks noChangeAspect="1"/>
          </p:cNvPicPr>
          <p:nvPr/>
        </p:nvPicPr>
        <p:blipFill>
          <a:blip r:embed="rId2"/>
          <a:stretch>
            <a:fillRect/>
          </a:stretch>
        </p:blipFill>
        <p:spPr>
          <a:xfrm>
            <a:off x="571500" y="749863"/>
            <a:ext cx="5210175" cy="2853199"/>
          </a:xfrm>
          <a:prstGeom prst="rect">
            <a:avLst/>
          </a:prstGeom>
        </p:spPr>
      </p:pic>
      <p:pic>
        <p:nvPicPr>
          <p:cNvPr id="13" name="Picture 13">
            <a:extLst>
              <a:ext uri="{FF2B5EF4-FFF2-40B4-BE49-F238E27FC236}">
                <a16:creationId xmlns:a16="http://schemas.microsoft.com/office/drawing/2014/main" id="{52C2A8BE-EF99-4A09-84D6-042E83E2588D}"/>
              </a:ext>
            </a:extLst>
          </p:cNvPr>
          <p:cNvPicPr>
            <a:picLocks noChangeAspect="1"/>
          </p:cNvPicPr>
          <p:nvPr/>
        </p:nvPicPr>
        <p:blipFill>
          <a:blip r:embed="rId3"/>
          <a:stretch>
            <a:fillRect/>
          </a:stretch>
        </p:blipFill>
        <p:spPr>
          <a:xfrm>
            <a:off x="5943600" y="738530"/>
            <a:ext cx="5295900" cy="2842526"/>
          </a:xfrm>
          <a:prstGeom prst="rect">
            <a:avLst/>
          </a:prstGeom>
        </p:spPr>
      </p:pic>
      <p:pic>
        <p:nvPicPr>
          <p:cNvPr id="15" name="Picture 15">
            <a:extLst>
              <a:ext uri="{FF2B5EF4-FFF2-40B4-BE49-F238E27FC236}">
                <a16:creationId xmlns:a16="http://schemas.microsoft.com/office/drawing/2014/main" id="{2A0C5F33-9689-4DE7-B2CD-1A8DD11F278F}"/>
              </a:ext>
            </a:extLst>
          </p:cNvPr>
          <p:cNvPicPr>
            <a:picLocks noChangeAspect="1"/>
          </p:cNvPicPr>
          <p:nvPr/>
        </p:nvPicPr>
        <p:blipFill>
          <a:blip r:embed="rId4"/>
          <a:stretch>
            <a:fillRect/>
          </a:stretch>
        </p:blipFill>
        <p:spPr>
          <a:xfrm>
            <a:off x="5943600" y="3674048"/>
            <a:ext cx="5253038" cy="2729353"/>
          </a:xfrm>
          <a:prstGeom prst="rect">
            <a:avLst/>
          </a:prstGeom>
        </p:spPr>
      </p:pic>
      <p:pic>
        <p:nvPicPr>
          <p:cNvPr id="17" name="Picture 17">
            <a:extLst>
              <a:ext uri="{FF2B5EF4-FFF2-40B4-BE49-F238E27FC236}">
                <a16:creationId xmlns:a16="http://schemas.microsoft.com/office/drawing/2014/main" id="{087EF7A9-075F-49BE-AD6F-5BAD9847FB86}"/>
              </a:ext>
            </a:extLst>
          </p:cNvPr>
          <p:cNvPicPr>
            <a:picLocks noChangeAspect="1"/>
          </p:cNvPicPr>
          <p:nvPr/>
        </p:nvPicPr>
        <p:blipFill>
          <a:blip r:embed="rId5"/>
          <a:stretch>
            <a:fillRect/>
          </a:stretch>
        </p:blipFill>
        <p:spPr>
          <a:xfrm>
            <a:off x="571500" y="3673214"/>
            <a:ext cx="5210175" cy="2635773"/>
          </a:xfrm>
          <a:prstGeom prst="rect">
            <a:avLst/>
          </a:prstGeom>
        </p:spPr>
      </p:pic>
      <p:sp>
        <p:nvSpPr>
          <p:cNvPr id="3" name="TextBox 2">
            <a:extLst>
              <a:ext uri="{FF2B5EF4-FFF2-40B4-BE49-F238E27FC236}">
                <a16:creationId xmlns:a16="http://schemas.microsoft.com/office/drawing/2014/main" id="{116DDA44-919A-314A-BF3B-9B4D26A051E2}"/>
              </a:ext>
            </a:extLst>
          </p:cNvPr>
          <p:cNvSpPr txBox="1"/>
          <p:nvPr/>
        </p:nvSpPr>
        <p:spPr>
          <a:xfrm>
            <a:off x="3069021" y="6525041"/>
            <a:ext cx="3728906" cy="307777"/>
          </a:xfrm>
          <a:prstGeom prst="rect">
            <a:avLst/>
          </a:prstGeom>
          <a:noFill/>
        </p:spPr>
        <p:txBody>
          <a:bodyPr wrap="none" rtlCol="0">
            <a:spAutoFit/>
          </a:bodyPr>
          <a:lstStyle/>
          <a:p>
            <a:r>
              <a:rPr lang="en-US" dirty="0"/>
              <a:t>Source: XALT Database installed on Summit</a:t>
            </a:r>
          </a:p>
        </p:txBody>
      </p:sp>
    </p:spTree>
    <p:extLst>
      <p:ext uri="{BB962C8B-B14F-4D97-AF65-F5344CB8AC3E}">
        <p14:creationId xmlns:p14="http://schemas.microsoft.com/office/powerpoint/2010/main" val="172849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525517" y="658636"/>
            <a:ext cx="1156137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Open-source </a:t>
            </a:r>
            <a:r>
              <a:rPr lang="en-US" dirty="0" err="1"/>
              <a:t>OpenACC</a:t>
            </a:r>
            <a:r>
              <a:rPr lang="en-US" dirty="0"/>
              <a:t> compilers </a:t>
            </a:r>
            <a:endParaRPr dirty="0"/>
          </a:p>
        </p:txBody>
      </p:sp>
      <p:sp>
        <p:nvSpPr>
          <p:cNvPr id="95" name="Google Shape;95;p2"/>
          <p:cNvSpPr txBox="1">
            <a:spLocks noGrp="1"/>
          </p:cNvSpPr>
          <p:nvPr>
            <p:ph type="body" idx="1"/>
          </p:nvPr>
        </p:nvSpPr>
        <p:spPr>
          <a:xfrm>
            <a:off x="838200" y="184802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1000"/>
              </a:spcBef>
              <a:spcAft>
                <a:spcPts val="0"/>
              </a:spcAft>
              <a:buClr>
                <a:schemeClr val="dk1"/>
              </a:buClr>
              <a:buSzPts val="2800"/>
              <a:buChar char="•"/>
            </a:pPr>
            <a:r>
              <a:rPr lang="en-US" b="1" dirty="0"/>
              <a:t>GCC</a:t>
            </a:r>
            <a:r>
              <a:rPr lang="en-US" dirty="0"/>
              <a:t> is a very widely used compiler, at times the most frequently used compiler at HPC sites</a:t>
            </a:r>
            <a:endParaRPr dirty="0"/>
          </a:p>
          <a:p>
            <a:pPr marL="228600" lvl="0" indent="-228600" algn="l" rtl="0">
              <a:lnSpc>
                <a:spcPct val="80000"/>
              </a:lnSpc>
              <a:spcBef>
                <a:spcPts val="1000"/>
              </a:spcBef>
              <a:spcAft>
                <a:spcPts val="0"/>
              </a:spcAft>
              <a:buClr>
                <a:schemeClr val="dk1"/>
              </a:buClr>
              <a:buSzPts val="2800"/>
              <a:buChar char="•"/>
            </a:pPr>
            <a:r>
              <a:rPr lang="en-US" b="1" dirty="0" err="1"/>
              <a:t>Clacc</a:t>
            </a:r>
            <a:r>
              <a:rPr lang="en-US" b="1" dirty="0"/>
              <a:t> </a:t>
            </a:r>
            <a:r>
              <a:rPr lang="en-US" dirty="0"/>
              <a:t>is production compiler support for Clang and LLVM</a:t>
            </a:r>
            <a:endParaRPr dirty="0"/>
          </a:p>
          <a:p>
            <a:pPr marL="228600" lvl="0" indent="-228600" algn="l" rtl="0">
              <a:lnSpc>
                <a:spcPct val="80000"/>
              </a:lnSpc>
              <a:spcBef>
                <a:spcPts val="1000"/>
              </a:spcBef>
              <a:spcAft>
                <a:spcPts val="0"/>
              </a:spcAft>
              <a:buClr>
                <a:schemeClr val="dk1"/>
              </a:buClr>
              <a:buSzPts val="2800"/>
              <a:buChar char="•"/>
            </a:pPr>
            <a:r>
              <a:rPr lang="en-US" b="1" dirty="0" err="1"/>
              <a:t>OpenARC</a:t>
            </a:r>
            <a:r>
              <a:rPr lang="en-US" dirty="0"/>
              <a:t> compiler from ORNL</a:t>
            </a:r>
          </a:p>
          <a:p>
            <a:pPr marL="228600" lvl="0" indent="-228600" algn="l" rtl="0">
              <a:lnSpc>
                <a:spcPct val="80000"/>
              </a:lnSpc>
              <a:spcBef>
                <a:spcPts val="1000"/>
              </a:spcBef>
              <a:spcAft>
                <a:spcPts val="0"/>
              </a:spcAft>
              <a:buClr>
                <a:schemeClr val="dk1"/>
              </a:buClr>
              <a:buSzPts val="2800"/>
              <a:buChar char="•"/>
            </a:pPr>
            <a:r>
              <a:rPr lang="en-US" b="1" dirty="0"/>
              <a:t>Omni</a:t>
            </a:r>
            <a:r>
              <a:rPr lang="en-US" dirty="0"/>
              <a:t> is a source-to-source compiler developed by </a:t>
            </a:r>
          </a:p>
          <a:p>
            <a:pPr marL="228600" lvl="0" indent="-228600" algn="l" rtl="0">
              <a:lnSpc>
                <a:spcPct val="80000"/>
              </a:lnSpc>
              <a:spcBef>
                <a:spcPts val="1000"/>
              </a:spcBef>
              <a:spcAft>
                <a:spcPts val="0"/>
              </a:spcAft>
              <a:buClr>
                <a:schemeClr val="dk1"/>
              </a:buClr>
              <a:buSzPts val="2800"/>
              <a:buChar char="•"/>
            </a:pPr>
            <a:r>
              <a:rPr lang="en-US" dirty="0"/>
              <a:t>Verification and Validation </a:t>
            </a:r>
            <a:r>
              <a:rPr lang="en-US" dirty="0" err="1"/>
              <a:t>Testsuite</a:t>
            </a:r>
            <a:r>
              <a:rPr lang="en-US" dirty="0"/>
              <a:t> Project</a:t>
            </a:r>
          </a:p>
          <a:p>
            <a:pPr marL="457200" lvl="1" indent="0">
              <a:lnSpc>
                <a:spcPct val="80000"/>
              </a:lnSpc>
              <a:spcBef>
                <a:spcPts val="1000"/>
              </a:spcBef>
              <a:buSzPts val="2800"/>
              <a:buNone/>
            </a:pPr>
            <a:endParaRPr dirty="0"/>
          </a:p>
        </p:txBody>
      </p:sp>
    </p:spTree>
    <p:extLst>
      <p:ext uri="{BB962C8B-B14F-4D97-AF65-F5344CB8AC3E}">
        <p14:creationId xmlns:p14="http://schemas.microsoft.com/office/powerpoint/2010/main" val="102539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Validation of OpenACC compilers </a:t>
            </a:r>
            <a:endParaRPr/>
          </a:p>
        </p:txBody>
      </p:sp>
      <p:sp>
        <p:nvSpPr>
          <p:cNvPr id="225" name="Google Shape;22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On-going Validation and Verification </a:t>
            </a:r>
            <a:r>
              <a:rPr lang="en-US" dirty="0" err="1"/>
              <a:t>Testsuite</a:t>
            </a:r>
            <a:r>
              <a:rPr lang="en-US" dirty="0"/>
              <a:t> project </a:t>
            </a:r>
          </a:p>
          <a:p>
            <a:pPr marL="0" lvl="0" indent="0" algn="l" rtl="0">
              <a:lnSpc>
                <a:spcPct val="90000"/>
              </a:lnSpc>
              <a:spcBef>
                <a:spcPts val="0"/>
              </a:spcBef>
              <a:spcAft>
                <a:spcPts val="0"/>
              </a:spcAft>
              <a:buClr>
                <a:schemeClr val="dk1"/>
              </a:buClr>
              <a:buSzPts val="2800"/>
              <a:buNone/>
            </a:pPr>
            <a:r>
              <a:rPr lang="en-US" dirty="0"/>
              <a:t>  </a:t>
            </a:r>
            <a:r>
              <a:rPr lang="en-US" dirty="0">
                <a:hlinkClick r:id="rId3"/>
              </a:rPr>
              <a:t>https://github.com/OpenACCUserGroup/OpenACC-V</a:t>
            </a:r>
            <a:endParaRPr lang="en-US" dirty="0"/>
          </a:p>
          <a:p>
            <a:pPr marL="0" lvl="0" indent="0" algn="l" rtl="0">
              <a:lnSpc>
                <a:spcPct val="90000"/>
              </a:lnSpc>
              <a:spcBef>
                <a:spcPts val="0"/>
              </a:spcBef>
              <a:spcAft>
                <a:spcPts val="0"/>
              </a:spcAft>
              <a:buClr>
                <a:schemeClr val="dk1"/>
              </a:buClr>
              <a:buSzPts val="2800"/>
              <a:buNone/>
            </a:pPr>
            <a:endParaRPr lang="en-US" dirty="0"/>
          </a:p>
          <a:p>
            <a:pPr marL="0" lvl="0" indent="0" algn="l" rtl="0">
              <a:lnSpc>
                <a:spcPct val="90000"/>
              </a:lnSpc>
              <a:spcBef>
                <a:spcPts val="0"/>
              </a:spcBef>
              <a:spcAft>
                <a:spcPts val="0"/>
              </a:spcAft>
              <a:buClr>
                <a:schemeClr val="dk1"/>
              </a:buClr>
              <a:buSzPts val="2800"/>
              <a:buNone/>
            </a:pPr>
            <a:r>
              <a:rPr lang="en-US" dirty="0"/>
              <a:t>  Tests available on GitHub for download and use</a:t>
            </a:r>
          </a:p>
          <a:p>
            <a:pPr marL="0" lvl="0" indent="0" algn="l" rtl="0">
              <a:lnSpc>
                <a:spcPct val="90000"/>
              </a:lnSpc>
              <a:spcBef>
                <a:spcPts val="0"/>
              </a:spcBef>
              <a:spcAft>
                <a:spcPts val="0"/>
              </a:spcAft>
              <a:buClr>
                <a:schemeClr val="dk1"/>
              </a:buClr>
              <a:buSzPts val="2800"/>
              <a:buNone/>
            </a:pPr>
            <a:r>
              <a:rPr lang="en-US" dirty="0"/>
              <a:t>  Feedback welcome: </a:t>
            </a:r>
            <a:r>
              <a:rPr lang="en-US" dirty="0">
                <a:hlinkClick r:id="rId4"/>
              </a:rPr>
              <a:t>schandra@udel.edu</a:t>
            </a:r>
            <a:endParaRPr lang="en-US" dirty="0"/>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SPEC HPG ACCEL Benchmarks</a:t>
            </a:r>
          </a:p>
          <a:p>
            <a:pPr marL="228600" lvl="0" indent="-228600" algn="l" rtl="0">
              <a:lnSpc>
                <a:spcPct val="90000"/>
              </a:lnSpc>
              <a:spcBef>
                <a:spcPts val="0"/>
              </a:spcBef>
              <a:spcAft>
                <a:spcPts val="0"/>
              </a:spcAft>
              <a:buClr>
                <a:schemeClr val="dk1"/>
              </a:buClr>
              <a:buSzPts val="2800"/>
              <a:buChar char="•"/>
            </a:pPr>
            <a:endParaRPr lang="en-US" dirty="0"/>
          </a:p>
          <a:p>
            <a:pPr marL="457200" lvl="1" indent="0">
              <a:spcBef>
                <a:spcPts val="1000"/>
              </a:spcBef>
              <a:buSzPts val="2800"/>
              <a:buNone/>
            </a:pPr>
            <a:endParaRPr lang="en-US" dirty="0"/>
          </a:p>
          <a:p>
            <a:pPr marL="457200" lvl="1" indent="0">
              <a:spcBef>
                <a:spcPts val="1000"/>
              </a:spcBef>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extLst>
      <p:ext uri="{BB962C8B-B14F-4D97-AF65-F5344CB8AC3E}">
        <p14:creationId xmlns:p14="http://schemas.microsoft.com/office/powerpoint/2010/main" val="1413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HPG Benchmarks – SPEC ACCEL</a:t>
            </a:r>
          </a:p>
        </p:txBody>
      </p:sp>
      <p:sp>
        <p:nvSpPr>
          <p:cNvPr id="3" name="Content Placeholder 2"/>
          <p:cNvSpPr>
            <a:spLocks noGrp="1"/>
          </p:cNvSpPr>
          <p:nvPr>
            <p:ph idx="1"/>
          </p:nvPr>
        </p:nvSpPr>
        <p:spPr>
          <a:xfrm>
            <a:off x="203200" y="1143000"/>
            <a:ext cx="11684000" cy="5029200"/>
          </a:xfrm>
        </p:spPr>
        <p:txBody>
          <a:bodyPr>
            <a:normAutofit fontScale="92500" lnSpcReduction="10000"/>
          </a:bodyPr>
          <a:lstStyle/>
          <a:p>
            <a:r>
              <a:rPr lang="en-US" dirty="0"/>
              <a:t> SPEC </a:t>
            </a:r>
            <a:r>
              <a:rPr lang="en-US" dirty="0" err="1"/>
              <a:t>Accel</a:t>
            </a:r>
            <a:r>
              <a:rPr lang="en-US" dirty="0"/>
              <a:t> provides a comparative performance measure of </a:t>
            </a:r>
          </a:p>
          <a:p>
            <a:pPr lvl="1"/>
            <a:r>
              <a:rPr lang="en-US" dirty="0"/>
              <a:t>Hardware accelerator devices (GPU, Co-processors, etc.) </a:t>
            </a:r>
          </a:p>
          <a:p>
            <a:pPr lvl="1"/>
            <a:r>
              <a:rPr lang="en-US" dirty="0"/>
              <a:t>Supporting software tool chains (Compilers, Drivers, etc.)</a:t>
            </a:r>
          </a:p>
          <a:p>
            <a:pPr lvl="1"/>
            <a:r>
              <a:rPr lang="en-US" dirty="0"/>
              <a:t>Host systems and accelerator interface (CPU, </a:t>
            </a:r>
            <a:r>
              <a:rPr lang="en-US" dirty="0" err="1"/>
              <a:t>PCIe</a:t>
            </a:r>
            <a:r>
              <a:rPr lang="en-US" dirty="0"/>
              <a:t>, etc.)</a:t>
            </a:r>
          </a:p>
          <a:p>
            <a:r>
              <a:rPr lang="en-US" dirty="0"/>
              <a:t>Computationally-intensive parallel HPC applications and mini-apps</a:t>
            </a:r>
          </a:p>
          <a:p>
            <a:r>
              <a:rPr lang="en-US" dirty="0"/>
              <a:t>Portable across multiple accelerators </a:t>
            </a:r>
          </a:p>
          <a:p>
            <a:r>
              <a:rPr lang="en-US" dirty="0"/>
              <a:t>Three distinct benchmarks, initially released in 2014, updated in 2017:</a:t>
            </a:r>
          </a:p>
          <a:p>
            <a:pPr lvl="1"/>
            <a:r>
              <a:rPr lang="en-US" dirty="0" err="1"/>
              <a:t>OpenCL</a:t>
            </a:r>
            <a:r>
              <a:rPr lang="en-US" dirty="0"/>
              <a:t> v1.1	19 C/C++ applications</a:t>
            </a:r>
          </a:p>
          <a:p>
            <a:pPr lvl="1"/>
            <a:r>
              <a:rPr lang="en-US" dirty="0" err="1"/>
              <a:t>OpenACC</a:t>
            </a:r>
            <a:r>
              <a:rPr lang="en-US" dirty="0"/>
              <a:t>	v 1.0	15 Fortran/C applications</a:t>
            </a:r>
          </a:p>
          <a:p>
            <a:pPr lvl="1"/>
            <a:r>
              <a:rPr lang="en-US" dirty="0" err="1"/>
              <a:t>OpenMP</a:t>
            </a:r>
            <a:r>
              <a:rPr lang="en-US" dirty="0"/>
              <a:t> v4.5, 	15 Fortran/C applications</a:t>
            </a:r>
          </a:p>
          <a:p>
            <a:r>
              <a:rPr lang="en-US" dirty="0"/>
              <a:t>Support for power measurement</a:t>
            </a:r>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C8B384F9-6E6A-427A-8C09-339627452682}" type="slidenum">
              <a:rPr lang="en-US" smtClean="0"/>
              <a:pPr/>
              <a:t>7</a:t>
            </a:fld>
            <a:endParaRPr lang="en-US"/>
          </a:p>
        </p:txBody>
      </p:sp>
      <p:pic>
        <p:nvPicPr>
          <p:cNvPr id="5" name="Content Placeholder 3">
            <a:extLst>
              <a:ext uri="{FF2B5EF4-FFF2-40B4-BE49-F238E27FC236}">
                <a16:creationId xmlns:a16="http://schemas.microsoft.com/office/drawing/2014/main" id="{7BD28FC2-74F4-384D-9D55-15C057EFE87E}"/>
              </a:ext>
            </a:extLst>
          </p:cNvPr>
          <p:cNvPicPr>
            <a:picLocks noChangeAspect="1"/>
          </p:cNvPicPr>
          <p:nvPr/>
        </p:nvPicPr>
        <p:blipFill>
          <a:blip r:embed="rId2"/>
          <a:stretch>
            <a:fillRect/>
          </a:stretch>
        </p:blipFill>
        <p:spPr bwMode="auto">
          <a:xfrm>
            <a:off x="9749943" y="4831359"/>
            <a:ext cx="1219200" cy="176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06188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GCC Status </a:t>
            </a:r>
          </a:p>
        </p:txBody>
      </p:sp>
      <p:sp>
        <p:nvSpPr>
          <p:cNvPr id="3" name="Content Placeholder 2"/>
          <p:cNvSpPr>
            <a:spLocks noGrp="1"/>
          </p:cNvSpPr>
          <p:nvPr>
            <p:ph idx="1"/>
          </p:nvPr>
        </p:nvSpPr>
        <p:spPr>
          <a:xfrm>
            <a:off x="577739" y="1198084"/>
            <a:ext cx="11419500" cy="4041000"/>
          </a:xfrm>
        </p:spPr>
        <p:txBody>
          <a:bodyPr/>
          <a:lstStyle/>
          <a:p>
            <a:r>
              <a:rPr lang="en-US" dirty="0"/>
              <a:t>Deployment at ORNL - Summit</a:t>
            </a:r>
          </a:p>
          <a:p>
            <a:pPr lvl="1"/>
            <a:r>
              <a:rPr lang="en-US" dirty="0"/>
              <a:t>Official GCC9.1 (with NVPTX offloading Support) </a:t>
            </a:r>
          </a:p>
          <a:p>
            <a:pPr lvl="1"/>
            <a:r>
              <a:rPr lang="en-US" b="1" dirty="0">
                <a:latin typeface="Consolas" panose="020B0609020204030204" pitchFamily="49" charset="0"/>
              </a:rPr>
              <a:t>openacc-gcc-9-branch</a:t>
            </a:r>
            <a:r>
              <a:rPr lang="en-US" dirty="0"/>
              <a:t> (features being merged into GCC 10.0)</a:t>
            </a:r>
          </a:p>
          <a:p>
            <a:r>
              <a:rPr lang="en-US" dirty="0"/>
              <a:t>NVPTX </a:t>
            </a:r>
            <a:r>
              <a:rPr lang="en-US" dirty="0" err="1"/>
              <a:t>OpenACC</a:t>
            </a:r>
            <a:r>
              <a:rPr lang="en-US" dirty="0"/>
              <a:t> 2.6 + performance improvements</a:t>
            </a:r>
          </a:p>
          <a:p>
            <a:pPr lvl="1"/>
            <a:r>
              <a:rPr lang="en-US" dirty="0"/>
              <a:t>Being merged into GCC Trunk – targeting  GCC 10.0</a:t>
            </a:r>
          </a:p>
          <a:p>
            <a:r>
              <a:rPr lang="en-US" dirty="0"/>
              <a:t>Significant performance is needed for loop optimization.</a:t>
            </a:r>
          </a:p>
          <a:p>
            <a:pPr marL="548640" lvl="1" indent="0">
              <a:buNone/>
            </a:pPr>
            <a:endParaRPr lang="en-US" dirty="0"/>
          </a:p>
        </p:txBody>
      </p:sp>
    </p:spTree>
    <p:extLst>
      <p:ext uri="{BB962C8B-B14F-4D97-AF65-F5344CB8AC3E}">
        <p14:creationId xmlns:p14="http://schemas.microsoft.com/office/powerpoint/2010/main" val="197658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DD529-B293-9F4D-AFA3-BDDFBD45772A}"/>
              </a:ext>
            </a:extLst>
          </p:cNvPr>
          <p:cNvSpPr>
            <a:spLocks noGrp="1"/>
          </p:cNvSpPr>
          <p:nvPr>
            <p:ph type="title"/>
          </p:nvPr>
        </p:nvSpPr>
        <p:spPr/>
        <p:txBody>
          <a:bodyPr/>
          <a:lstStyle/>
          <a:p>
            <a:r>
              <a:rPr lang="en-US" dirty="0"/>
              <a:t>Status of </a:t>
            </a:r>
            <a:r>
              <a:rPr lang="en-US" dirty="0" err="1"/>
              <a:t>OpenACC</a:t>
            </a:r>
            <a:r>
              <a:rPr lang="en-US" dirty="0"/>
              <a:t> and OpenMP compilers on Summit </a:t>
            </a:r>
          </a:p>
        </p:txBody>
      </p:sp>
      <p:graphicFrame>
        <p:nvGraphicFramePr>
          <p:cNvPr id="5" name="Table 4">
            <a:extLst>
              <a:ext uri="{FF2B5EF4-FFF2-40B4-BE49-F238E27FC236}">
                <a16:creationId xmlns:a16="http://schemas.microsoft.com/office/drawing/2014/main" id="{D39453A5-0610-BC4F-87DC-CADB71DDBDF7}"/>
              </a:ext>
            </a:extLst>
          </p:cNvPr>
          <p:cNvGraphicFramePr>
            <a:graphicFrameLocks noGrp="1"/>
          </p:cNvGraphicFramePr>
          <p:nvPr>
            <p:extLst>
              <p:ext uri="{D42A27DB-BD31-4B8C-83A1-F6EECF244321}">
                <p14:modId xmlns:p14="http://schemas.microsoft.com/office/powerpoint/2010/main" val="449768220"/>
              </p:ext>
            </p:extLst>
          </p:nvPr>
        </p:nvGraphicFramePr>
        <p:xfrm>
          <a:off x="1202306" y="1428115"/>
          <a:ext cx="8235784" cy="4001770"/>
        </p:xfrm>
        <a:graphic>
          <a:graphicData uri="http://schemas.openxmlformats.org/drawingml/2006/table">
            <a:tbl>
              <a:tblPr>
                <a:tableStyleId>{8F363522-C9CE-4977-9C1B-C7FC6194EF48}</a:tableStyleId>
              </a:tblPr>
              <a:tblGrid>
                <a:gridCol w="827038">
                  <a:extLst>
                    <a:ext uri="{9D8B030D-6E8A-4147-A177-3AD203B41FA5}">
                      <a16:colId xmlns:a16="http://schemas.microsoft.com/office/drawing/2014/main" val="2492456328"/>
                    </a:ext>
                  </a:extLst>
                </a:gridCol>
                <a:gridCol w="1104104">
                  <a:extLst>
                    <a:ext uri="{9D8B030D-6E8A-4147-A177-3AD203B41FA5}">
                      <a16:colId xmlns:a16="http://schemas.microsoft.com/office/drawing/2014/main" val="2723377824"/>
                    </a:ext>
                  </a:extLst>
                </a:gridCol>
                <a:gridCol w="44450">
                  <a:extLst>
                    <a:ext uri="{9D8B030D-6E8A-4147-A177-3AD203B41FA5}">
                      <a16:colId xmlns:a16="http://schemas.microsoft.com/office/drawing/2014/main" val="2581091150"/>
                    </a:ext>
                  </a:extLst>
                </a:gridCol>
                <a:gridCol w="980830">
                  <a:extLst>
                    <a:ext uri="{9D8B030D-6E8A-4147-A177-3AD203B41FA5}">
                      <a16:colId xmlns:a16="http://schemas.microsoft.com/office/drawing/2014/main" val="3189920312"/>
                    </a:ext>
                  </a:extLst>
                </a:gridCol>
                <a:gridCol w="66543">
                  <a:extLst>
                    <a:ext uri="{9D8B030D-6E8A-4147-A177-3AD203B41FA5}">
                      <a16:colId xmlns:a16="http://schemas.microsoft.com/office/drawing/2014/main" val="1305199605"/>
                    </a:ext>
                  </a:extLst>
                </a:gridCol>
                <a:gridCol w="639995">
                  <a:extLst>
                    <a:ext uri="{9D8B030D-6E8A-4147-A177-3AD203B41FA5}">
                      <a16:colId xmlns:a16="http://schemas.microsoft.com/office/drawing/2014/main" val="168841042"/>
                    </a:ext>
                  </a:extLst>
                </a:gridCol>
                <a:gridCol w="44450">
                  <a:extLst>
                    <a:ext uri="{9D8B030D-6E8A-4147-A177-3AD203B41FA5}">
                      <a16:colId xmlns:a16="http://schemas.microsoft.com/office/drawing/2014/main" val="1230040182"/>
                    </a:ext>
                  </a:extLst>
                </a:gridCol>
                <a:gridCol w="66543">
                  <a:extLst>
                    <a:ext uri="{9D8B030D-6E8A-4147-A177-3AD203B41FA5}">
                      <a16:colId xmlns:a16="http://schemas.microsoft.com/office/drawing/2014/main" val="2514277480"/>
                    </a:ext>
                  </a:extLst>
                </a:gridCol>
                <a:gridCol w="639995">
                  <a:extLst>
                    <a:ext uri="{9D8B030D-6E8A-4147-A177-3AD203B41FA5}">
                      <a16:colId xmlns:a16="http://schemas.microsoft.com/office/drawing/2014/main" val="1418126910"/>
                    </a:ext>
                  </a:extLst>
                </a:gridCol>
                <a:gridCol w="44450">
                  <a:extLst>
                    <a:ext uri="{9D8B030D-6E8A-4147-A177-3AD203B41FA5}">
                      <a16:colId xmlns:a16="http://schemas.microsoft.com/office/drawing/2014/main" val="39485023"/>
                    </a:ext>
                  </a:extLst>
                </a:gridCol>
                <a:gridCol w="66543">
                  <a:extLst>
                    <a:ext uri="{9D8B030D-6E8A-4147-A177-3AD203B41FA5}">
                      <a16:colId xmlns:a16="http://schemas.microsoft.com/office/drawing/2014/main" val="288247753"/>
                    </a:ext>
                  </a:extLst>
                </a:gridCol>
                <a:gridCol w="1202307">
                  <a:extLst>
                    <a:ext uri="{9D8B030D-6E8A-4147-A177-3AD203B41FA5}">
                      <a16:colId xmlns:a16="http://schemas.microsoft.com/office/drawing/2014/main" val="2321488710"/>
                    </a:ext>
                  </a:extLst>
                </a:gridCol>
                <a:gridCol w="106878">
                  <a:extLst>
                    <a:ext uri="{9D8B030D-6E8A-4147-A177-3AD203B41FA5}">
                      <a16:colId xmlns:a16="http://schemas.microsoft.com/office/drawing/2014/main" val="1258630831"/>
                    </a:ext>
                  </a:extLst>
                </a:gridCol>
                <a:gridCol w="848718">
                  <a:extLst>
                    <a:ext uri="{9D8B030D-6E8A-4147-A177-3AD203B41FA5}">
                      <a16:colId xmlns:a16="http://schemas.microsoft.com/office/drawing/2014/main" val="517156824"/>
                    </a:ext>
                  </a:extLst>
                </a:gridCol>
                <a:gridCol w="66543">
                  <a:extLst>
                    <a:ext uri="{9D8B030D-6E8A-4147-A177-3AD203B41FA5}">
                      <a16:colId xmlns:a16="http://schemas.microsoft.com/office/drawing/2014/main" val="656488364"/>
                    </a:ext>
                  </a:extLst>
                </a:gridCol>
                <a:gridCol w="690959">
                  <a:extLst>
                    <a:ext uri="{9D8B030D-6E8A-4147-A177-3AD203B41FA5}">
                      <a16:colId xmlns:a16="http://schemas.microsoft.com/office/drawing/2014/main" val="3505640235"/>
                    </a:ext>
                  </a:extLst>
                </a:gridCol>
                <a:gridCol w="44450">
                  <a:extLst>
                    <a:ext uri="{9D8B030D-6E8A-4147-A177-3AD203B41FA5}">
                      <a16:colId xmlns:a16="http://schemas.microsoft.com/office/drawing/2014/main" val="882584602"/>
                    </a:ext>
                  </a:extLst>
                </a:gridCol>
                <a:gridCol w="66543">
                  <a:extLst>
                    <a:ext uri="{9D8B030D-6E8A-4147-A177-3AD203B41FA5}">
                      <a16:colId xmlns:a16="http://schemas.microsoft.com/office/drawing/2014/main" val="2050856308"/>
                    </a:ext>
                  </a:extLst>
                </a:gridCol>
                <a:gridCol w="639995">
                  <a:extLst>
                    <a:ext uri="{9D8B030D-6E8A-4147-A177-3AD203B41FA5}">
                      <a16:colId xmlns:a16="http://schemas.microsoft.com/office/drawing/2014/main" val="4221952435"/>
                    </a:ext>
                  </a:extLst>
                </a:gridCol>
                <a:gridCol w="44450">
                  <a:extLst>
                    <a:ext uri="{9D8B030D-6E8A-4147-A177-3AD203B41FA5}">
                      <a16:colId xmlns:a16="http://schemas.microsoft.com/office/drawing/2014/main" val="2551968767"/>
                    </a:ext>
                  </a:extLst>
                </a:gridCol>
              </a:tblGrid>
              <a:tr h="20320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9">
                  <a:txBody>
                    <a:bodyPr/>
                    <a:lstStyle/>
                    <a:p>
                      <a:pPr algn="ctr" fontAlgn="b"/>
                      <a:r>
                        <a:rPr lang="en-US" sz="1200" u="none" strike="noStrike">
                          <a:effectLst/>
                        </a:rPr>
                        <a:t>Open ACC</a:t>
                      </a:r>
                      <a:endParaRPr lang="en-US" sz="12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9">
                  <a:txBody>
                    <a:bodyPr/>
                    <a:lstStyle/>
                    <a:p>
                      <a:pPr algn="ctr" fontAlgn="b"/>
                      <a:r>
                        <a:rPr lang="en-US" sz="1200" u="none" strike="noStrike" dirty="0">
                          <a:effectLst/>
                        </a:rPr>
                        <a:t>OpenMP</a:t>
                      </a:r>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9913346"/>
                  </a:ext>
                </a:extLst>
              </a:tr>
              <a:tr h="20320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200" u="none" strike="noStrike" dirty="0">
                          <a:effectLst/>
                        </a:rPr>
                        <a:t>GNU 9.1.0</a:t>
                      </a:r>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200" u="none" strike="noStrike" dirty="0">
                          <a:effectLst/>
                        </a:rPr>
                        <a:t>PGI 19.5</a:t>
                      </a:r>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200" u="none" strike="noStrike" dirty="0">
                          <a:effectLst/>
                        </a:rPr>
                        <a:t>GNU 9.1.0</a:t>
                      </a:r>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200" u="none" strike="noStrike" dirty="0">
                          <a:effectLst/>
                        </a:rPr>
                        <a:t>XL 16.1.1-3</a:t>
                      </a:r>
                      <a:endParaRPr lang="en-US"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3633629571"/>
                  </a:ext>
                </a:extLst>
              </a:tr>
              <a:tr h="20320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Benchmark</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Reference time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b="0" i="0" u="none" strike="noStrike" dirty="0">
                          <a:solidFill>
                            <a:srgbClr val="000000"/>
                          </a:solidFill>
                          <a:effectLst/>
                          <a:latin typeface="Calibri" panose="020F0502020204030204" pitchFamily="34" charset="0"/>
                        </a:rPr>
                        <a:t>Pass/Fail</a:t>
                      </a: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Time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Benchmark</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Reference time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Pass/Fail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Time</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296424"/>
                  </a:ext>
                </a:extLst>
              </a:tr>
              <a:tr h="203200">
                <a:tc>
                  <a:txBody>
                    <a:bodyPr/>
                    <a:lstStyle/>
                    <a:p>
                      <a:pPr algn="l" fontAlgn="b"/>
                      <a:r>
                        <a:rPr lang="en-US" sz="1200" u="none" strike="noStrike">
                          <a:effectLst/>
                        </a:rPr>
                        <a:t>ostencil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303.ostencil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145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12.1</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503.postencil</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109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10.2</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9552390"/>
                  </a:ext>
                </a:extLst>
              </a:tr>
              <a:tr h="203200">
                <a:tc>
                  <a:txBody>
                    <a:bodyPr/>
                    <a:lstStyle/>
                    <a:p>
                      <a:pPr algn="l" fontAlgn="b"/>
                      <a:r>
                        <a:rPr lang="en-US" sz="1200" u="none" strike="noStrike">
                          <a:effectLst/>
                        </a:rPr>
                        <a:t>olbm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304.olbm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455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36.3</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504.polbm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122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19.9</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1390894"/>
                  </a:ext>
                </a:extLst>
              </a:tr>
              <a:tr h="203200">
                <a:tc>
                  <a:txBody>
                    <a:bodyPr/>
                    <a:lstStyle/>
                    <a:p>
                      <a:pPr algn="l" fontAlgn="b"/>
                      <a:r>
                        <a:rPr lang="en-US" sz="1200" u="none" strike="noStrike">
                          <a:effectLst/>
                        </a:rPr>
                        <a:t>omriq</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314.omriq</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956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35.5</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514.pomriq</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621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45.5</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0294666"/>
                  </a:ext>
                </a:extLst>
              </a:tr>
              <a:tr h="203200">
                <a:tc>
                  <a:txBody>
                    <a:bodyPr/>
                    <a:lstStyle/>
                    <a:p>
                      <a:pPr algn="l" fontAlgn="b"/>
                      <a:r>
                        <a:rPr lang="en-US" sz="1200" u="none" strike="noStrike">
                          <a:effectLst/>
                        </a:rPr>
                        <a:t>md</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350.md</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252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9.28</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550.pmd</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241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21.2</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0496441"/>
                  </a:ext>
                </a:extLst>
              </a:tr>
              <a:tr h="203200">
                <a:tc>
                  <a:txBody>
                    <a:bodyPr/>
                    <a:lstStyle/>
                    <a:p>
                      <a:pPr algn="l" fontAlgn="b"/>
                      <a:r>
                        <a:rPr lang="en-US" sz="1200" u="none" strike="noStrike">
                          <a:effectLst/>
                        </a:rPr>
                        <a:t>palm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351.palm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370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117</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551.ppalm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544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203</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6870598"/>
                  </a:ext>
                </a:extLst>
              </a:tr>
              <a:tr h="203200">
                <a:tc>
                  <a:txBody>
                    <a:bodyPr/>
                    <a:lstStyle/>
                    <a:p>
                      <a:pPr algn="l" fontAlgn="b"/>
                      <a:r>
                        <a:rPr lang="en-US" sz="1200" u="none" strike="noStrike">
                          <a:effectLst/>
                        </a:rPr>
                        <a:t>ep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352.ep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530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45.8</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552.pep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231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179</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5375197"/>
                  </a:ext>
                </a:extLst>
              </a:tr>
              <a:tr h="203200">
                <a:tc>
                  <a:txBody>
                    <a:bodyPr/>
                    <a:lstStyle/>
                    <a:p>
                      <a:pPr algn="l" fontAlgn="b"/>
                      <a:r>
                        <a:rPr lang="en-US" sz="1200" u="none" strike="noStrike">
                          <a:effectLst/>
                        </a:rPr>
                        <a:t>clvrleaf</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353.clvrleaf</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445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35.9</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553.pclvrleaf</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1145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55.5</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7538835"/>
                  </a:ext>
                </a:extLst>
              </a:tr>
              <a:tr h="203200">
                <a:tc>
                  <a:txBody>
                    <a:bodyPr/>
                    <a:lstStyle/>
                    <a:p>
                      <a:pPr algn="l" fontAlgn="b"/>
                      <a:r>
                        <a:rPr lang="en-US" sz="1200" u="none" strike="noStrike">
                          <a:effectLst/>
                        </a:rPr>
                        <a:t>cg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354.cg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408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31.2</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554.pcg</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333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72.8</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4439127"/>
                  </a:ext>
                </a:extLst>
              </a:tr>
              <a:tr h="203200">
                <a:tc>
                  <a:txBody>
                    <a:bodyPr/>
                    <a:lstStyle/>
                    <a:p>
                      <a:pPr algn="l" fontAlgn="b"/>
                      <a:r>
                        <a:rPr lang="en-US" sz="1200" u="none" strike="noStrike">
                          <a:effectLst/>
                        </a:rPr>
                        <a:t>seismic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355.seismic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370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26</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555.pseismic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282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45.8</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2649641"/>
                  </a:ext>
                </a:extLst>
              </a:tr>
              <a:tr h="203200">
                <a:tc>
                  <a:txBody>
                    <a:bodyPr/>
                    <a:lstStyle/>
                    <a:p>
                      <a:pPr algn="l" fontAlgn="b"/>
                      <a:r>
                        <a:rPr lang="en-US" sz="1200" u="none" strike="noStrike">
                          <a:effectLst/>
                        </a:rPr>
                        <a:t>sp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356.sp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276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21.6</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556.psp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818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29.3</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7688339"/>
                  </a:ext>
                </a:extLst>
              </a:tr>
              <a:tr h="203200">
                <a:tc>
                  <a:txBody>
                    <a:bodyPr/>
                    <a:lstStyle/>
                    <a:p>
                      <a:pPr algn="l" fontAlgn="b"/>
                      <a:r>
                        <a:rPr lang="en-US" sz="1200" u="none" strike="noStrike">
                          <a:effectLst/>
                        </a:rPr>
                        <a:t>csp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357.csp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270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19.5</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557.pcsp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859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92.4</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4722579"/>
                  </a:ext>
                </a:extLst>
              </a:tr>
              <a:tr h="203200">
                <a:tc>
                  <a:txBody>
                    <a:bodyPr/>
                    <a:lstStyle/>
                    <a:p>
                      <a:pPr algn="l" fontAlgn="b"/>
                      <a:r>
                        <a:rPr lang="en-US" sz="1200" u="none" strike="noStrike">
                          <a:effectLst/>
                        </a:rPr>
                        <a:t>miniGhost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359.miniGhost</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369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35.8</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559.pmniGhost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397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41.5</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9947894"/>
                  </a:ext>
                </a:extLst>
              </a:tr>
              <a:tr h="203200">
                <a:tc>
                  <a:txBody>
                    <a:bodyPr/>
                    <a:lstStyle/>
                    <a:p>
                      <a:pPr algn="l" fontAlgn="b"/>
                      <a:r>
                        <a:rPr lang="en-US" sz="1200" u="none" strike="noStrike">
                          <a:effectLst/>
                        </a:rPr>
                        <a:t>ilbdc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360.ilbdc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367</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27.3</a:t>
                      </a:r>
                      <a:endParaRPr lang="en-US" sz="1200" b="0" i="0" u="none" strike="noStrike">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560.pilbdc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653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30.5</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7984927"/>
                  </a:ext>
                </a:extLst>
              </a:tr>
              <a:tr h="203200">
                <a:tc>
                  <a:txBody>
                    <a:bodyPr/>
                    <a:lstStyle/>
                    <a:p>
                      <a:pPr algn="l" fontAlgn="b"/>
                      <a:r>
                        <a:rPr lang="en-US" sz="1200" u="none" strike="noStrike">
                          <a:effectLst/>
                        </a:rPr>
                        <a:t>swim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363.swim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230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34.2</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563.pswim</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159</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28</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3136377"/>
                  </a:ext>
                </a:extLst>
              </a:tr>
              <a:tr h="203200">
                <a:tc>
                  <a:txBody>
                    <a:bodyPr/>
                    <a:lstStyle/>
                    <a:p>
                      <a:pPr algn="l" fontAlgn="b"/>
                      <a:r>
                        <a:rPr lang="en-US" sz="1200" u="none" strike="noStrike">
                          <a:effectLst/>
                        </a:rPr>
                        <a:t>bt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370.bt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223</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9.37</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570.pbt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780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75.7</a:t>
                      </a:r>
                      <a:endParaRPr lang="en-US" sz="12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7990145"/>
                  </a:ext>
                </a:extLst>
              </a:tr>
            </a:tbl>
          </a:graphicData>
        </a:graphic>
      </p:graphicFrame>
      <p:sp>
        <p:nvSpPr>
          <p:cNvPr id="6" name="TextBox 5">
            <a:extLst>
              <a:ext uri="{FF2B5EF4-FFF2-40B4-BE49-F238E27FC236}">
                <a16:creationId xmlns:a16="http://schemas.microsoft.com/office/drawing/2014/main" id="{0ADCEBA2-ACCC-564D-84A9-695458A5D942}"/>
              </a:ext>
            </a:extLst>
          </p:cNvPr>
          <p:cNvSpPr txBox="1"/>
          <p:nvPr/>
        </p:nvSpPr>
        <p:spPr>
          <a:xfrm>
            <a:off x="1009403" y="5818909"/>
            <a:ext cx="4310795" cy="307777"/>
          </a:xfrm>
          <a:prstGeom prst="rect">
            <a:avLst/>
          </a:prstGeom>
          <a:noFill/>
        </p:spPr>
        <p:txBody>
          <a:bodyPr wrap="none" rtlCol="0">
            <a:spAutoFit/>
          </a:bodyPr>
          <a:lstStyle/>
          <a:p>
            <a:r>
              <a:rPr lang="en-US" dirty="0"/>
              <a:t>Unofficial SPEC ACCEL 1.2 results – Academic use</a:t>
            </a:r>
          </a:p>
        </p:txBody>
      </p:sp>
    </p:spTree>
    <p:extLst>
      <p:ext uri="{BB962C8B-B14F-4D97-AF65-F5344CB8AC3E}">
        <p14:creationId xmlns:p14="http://schemas.microsoft.com/office/powerpoint/2010/main" val="3009693421"/>
      </p:ext>
    </p:extLst>
  </p:cSld>
  <p:clrMapOvr>
    <a:masterClrMapping/>
  </p:clrMapOvr>
</p:sld>
</file>

<file path=ppt/theme/theme1.xml><?xml version="1.0" encoding="utf-8"?>
<a:theme xmlns:a="http://schemas.openxmlformats.org/drawingml/2006/main" name="ORNL">
  <a:themeElements>
    <a:clrScheme name="ORNL theme colors 180717 final">
      <a:dk1>
        <a:srgbClr val="000000"/>
      </a:dk1>
      <a:lt1>
        <a:srgbClr val="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NL">
  <a:themeElements>
    <a:clrScheme name="ORNL theme colors 180717 final">
      <a:dk1>
        <a:srgbClr val="000000"/>
      </a:dk1>
      <a:lt1>
        <a:srgbClr val="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NL presentation palette 180710">
      <a:dk1>
        <a:srgbClr val="000000"/>
      </a:dk1>
      <a:lt1>
        <a:srgbClr val="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7DED372FF3784D92BC3B2256D7FF53" ma:contentTypeVersion="2" ma:contentTypeDescription="Create a new document." ma:contentTypeScope="" ma:versionID="bf327d04dd18bcdda19101723e3ba491">
  <xsd:schema xmlns:xsd="http://www.w3.org/2001/XMLSchema" xmlns:xs="http://www.w3.org/2001/XMLSchema" xmlns:p="http://schemas.microsoft.com/office/2006/metadata/properties" xmlns:ns2="cf2a39c5-f4fb-4d38-a16c-118d474158e8" targetNamespace="http://schemas.microsoft.com/office/2006/metadata/properties" ma:root="true" ma:fieldsID="e63d7a0dea9a493f4e264c86d94807fc" ns2:_="">
    <xsd:import namespace="cf2a39c5-f4fb-4d38-a16c-118d474158e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a39c5-f4fb-4d38-a16c-118d474158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7204D-3CFA-4E46-8786-8D750117E8C6}">
  <ds:schemaRefs>
    <ds:schemaRef ds:uri="http://schemas.microsoft.com/sharepoint/v3/contenttype/forms"/>
  </ds:schemaRefs>
</ds:datastoreItem>
</file>

<file path=customXml/itemProps2.xml><?xml version="1.0" encoding="utf-8"?>
<ds:datastoreItem xmlns:ds="http://schemas.openxmlformats.org/officeDocument/2006/customXml" ds:itemID="{6AF44A75-8096-4687-B520-B0528E4357D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446CF5C-81EA-43AD-B6EF-1A38A8C22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a39c5-f4fb-4d38-a16c-118d474158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8151</TotalTime>
  <Words>2524</Words>
  <Application>Microsoft Macintosh PowerPoint</Application>
  <PresentationFormat>Widescreen</PresentationFormat>
  <Paragraphs>408</Paragraphs>
  <Slides>32</Slides>
  <Notes>24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Arial Black</vt:lpstr>
      <vt:lpstr>Arial Narrow</vt:lpstr>
      <vt:lpstr>Calibri</vt:lpstr>
      <vt:lpstr>Century Gothic</vt:lpstr>
      <vt:lpstr>Consolas</vt:lpstr>
      <vt:lpstr>Noto Sans Symbols</vt:lpstr>
      <vt:lpstr>ORNL</vt:lpstr>
      <vt:lpstr>ORNL</vt:lpstr>
      <vt:lpstr>On-going efforts with open source compilers</vt:lpstr>
      <vt:lpstr>ORNL Path to Exascale </vt:lpstr>
      <vt:lpstr>Accelerator Programming Models on Summit- 2019 INCITE</vt:lpstr>
      <vt:lpstr>GNU compiler usage is growing Summit… </vt:lpstr>
      <vt:lpstr>Open-source OpenACC compilers </vt:lpstr>
      <vt:lpstr>Validation of OpenACC compilers </vt:lpstr>
      <vt:lpstr>HPG Benchmarks – SPEC ACCEL</vt:lpstr>
      <vt:lpstr>Current GCC Status </vt:lpstr>
      <vt:lpstr>Status of OpenACC and OpenMP compilers on Summit </vt:lpstr>
      <vt:lpstr>Going Forward</vt:lpstr>
      <vt:lpstr>GCC OpenACC: Current Status  </vt:lpstr>
      <vt:lpstr>GCC OpenACC: Current Status   </vt:lpstr>
      <vt:lpstr>GCC OpenACC: Work in progress..</vt:lpstr>
      <vt:lpstr>GCC OpenACC: Work in progress…</vt:lpstr>
      <vt:lpstr>Clacc: Open source production OpenACC Compiler Ecosystem</vt:lpstr>
      <vt:lpstr>Clacc Compiler Ecosystem </vt:lpstr>
      <vt:lpstr>Clacc’s Design</vt:lpstr>
      <vt:lpstr>Clacc Roadmap </vt:lpstr>
      <vt:lpstr>OpenARC: Open Accelerator Research Compiler</vt:lpstr>
      <vt:lpstr>Using OpenARC: Performance Portability Study for Massively Parallel Computational Fluid Dynamics Application</vt:lpstr>
      <vt:lpstr>OpenARC Roadmap</vt:lpstr>
      <vt:lpstr>Preliminary Evaluation</vt:lpstr>
      <vt:lpstr>Thermodynamics benchmark solving PDE</vt:lpstr>
      <vt:lpstr>CFD benchmark implementing LBM</vt:lpstr>
      <vt:lpstr>XcalableACC (XACC)</vt:lpstr>
      <vt:lpstr>Evolution of OpenACC: Future Path Forward</vt:lpstr>
      <vt:lpstr>OpenACC Support for ARM</vt:lpstr>
      <vt:lpstr>Validation of OpenACC compilers </vt:lpstr>
      <vt:lpstr>PGI Strengths and Weaknesses</vt:lpstr>
      <vt:lpstr>GCC Strengths and Weaknesses</vt:lpstr>
      <vt:lpstr>Clacc Strengths and Weaknesses</vt:lpstr>
      <vt:lpstr> Directives – what the community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Models Experiences at NCCS</dc:title>
  <cp:lastModifiedBy>Hernandez, Oscar</cp:lastModifiedBy>
  <cp:revision>86</cp:revision>
  <cp:lastPrinted>2019-09-02T03:05:27Z</cp:lastPrinted>
  <dcterms:modified xsi:type="dcterms:W3CDTF">2019-09-02T03:07:01Z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0x0101005E7DED372FF3784D92BC3B2256D7FF53</vt:lpwstr>
  </property>
</Properties>
</file>